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7"/>
  </p:notesMasterIdLst>
  <p:sldIdLst>
    <p:sldId id="264" r:id="rId2"/>
    <p:sldId id="317" r:id="rId3"/>
    <p:sldId id="313" r:id="rId4"/>
    <p:sldId id="314" r:id="rId5"/>
    <p:sldId id="315" r:id="rId6"/>
    <p:sldId id="316" r:id="rId7"/>
    <p:sldId id="305" r:id="rId8"/>
    <p:sldId id="306" r:id="rId9"/>
    <p:sldId id="297" r:id="rId10"/>
    <p:sldId id="298" r:id="rId11"/>
    <p:sldId id="294" r:id="rId12"/>
    <p:sldId id="300" r:id="rId13"/>
    <p:sldId id="312" r:id="rId14"/>
    <p:sldId id="301" r:id="rId15"/>
    <p:sldId id="308" r:id="rId16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02C8F"/>
    <a:srgbClr val="FDFBF6"/>
    <a:srgbClr val="AAC4E9"/>
    <a:srgbClr val="F5CDCE"/>
    <a:srgbClr val="DF8C8C"/>
    <a:srgbClr val="D4D593"/>
    <a:srgbClr val="E6F0FE"/>
    <a:srgbClr val="CDBE8A"/>
    <a:srgbClr val="F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4194EB-0107-4742-9EF3-9A5673512D76}" v="47" dt="2023-03-15T23:30:35.224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2" autoAdjust="0"/>
    <p:restoredTop sz="94609" autoAdjust="0"/>
  </p:normalViewPr>
  <p:slideViewPr>
    <p:cSldViewPr snapToGrid="0" snapToObjects="1">
      <p:cViewPr>
        <p:scale>
          <a:sx n="75" d="100"/>
          <a:sy n="75" d="100"/>
        </p:scale>
        <p:origin x="612" y="-126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iza Abdillahi" userId="d70f38fb6d5d44c9" providerId="LiveId" clId="{224194EB-0107-4742-9EF3-9A5673512D76}"/>
    <pc:docChg chg="undo custSel addSld delSld modSld sldOrd">
      <pc:chgData name="Faiza Abdillahi" userId="d70f38fb6d5d44c9" providerId="LiveId" clId="{224194EB-0107-4742-9EF3-9A5673512D76}" dt="2023-03-15T23:33:33.798" v="3253" actId="20577"/>
      <pc:docMkLst>
        <pc:docMk/>
      </pc:docMkLst>
      <pc:sldChg chg="addSp delSp modSp mod">
        <pc:chgData name="Faiza Abdillahi" userId="d70f38fb6d5d44c9" providerId="LiveId" clId="{224194EB-0107-4742-9EF3-9A5673512D76}" dt="2023-03-15T23:32:51.198" v="3242" actId="478"/>
        <pc:sldMkLst>
          <pc:docMk/>
          <pc:sldMk cId="3604694756" sldId="264"/>
        </pc:sldMkLst>
        <pc:grpChg chg="add mod ord">
          <ac:chgData name="Faiza Abdillahi" userId="d70f38fb6d5d44c9" providerId="LiveId" clId="{224194EB-0107-4742-9EF3-9A5673512D76}" dt="2023-03-15T00:31:11.134" v="2494" actId="167"/>
          <ac:grpSpMkLst>
            <pc:docMk/>
            <pc:sldMk cId="3604694756" sldId="264"/>
            <ac:grpSpMk id="8" creationId="{BF7C786C-015F-C2A2-6B06-68DC2974D11A}"/>
          </ac:grpSpMkLst>
        </pc:grpChg>
        <pc:grpChg chg="del mod ord">
          <ac:chgData name="Faiza Abdillahi" userId="d70f38fb6d5d44c9" providerId="LiveId" clId="{224194EB-0107-4742-9EF3-9A5673512D76}" dt="2023-03-15T00:24:47.892" v="2058" actId="165"/>
          <ac:grpSpMkLst>
            <pc:docMk/>
            <pc:sldMk cId="3604694756" sldId="264"/>
            <ac:grpSpMk id="46" creationId="{99E1E206-2C70-88DA-90B1-7FF887D261CB}"/>
          </ac:grpSpMkLst>
        </pc:grpChg>
        <pc:graphicFrameChg chg="add mod modGraphic">
          <ac:chgData name="Faiza Abdillahi" userId="d70f38fb6d5d44c9" providerId="LiveId" clId="{224194EB-0107-4742-9EF3-9A5673512D76}" dt="2023-03-15T00:25:48.242" v="2067" actId="164"/>
          <ac:graphicFrameMkLst>
            <pc:docMk/>
            <pc:sldMk cId="3604694756" sldId="264"/>
            <ac:graphicFrameMk id="5" creationId="{207F1006-E51B-827E-6E32-8EDF63C85C96}"/>
          </ac:graphicFrameMkLst>
        </pc:graphicFrameChg>
        <pc:graphicFrameChg chg="mod topLvl modGraphic">
          <ac:chgData name="Faiza Abdillahi" userId="d70f38fb6d5d44c9" providerId="LiveId" clId="{224194EB-0107-4742-9EF3-9A5673512D76}" dt="2023-03-15T00:25:48.242" v="2067" actId="164"/>
          <ac:graphicFrameMkLst>
            <pc:docMk/>
            <pc:sldMk cId="3604694756" sldId="264"/>
            <ac:graphicFrameMk id="10" creationId="{DBF34546-35CD-C18A-D4F6-EE3D89C0BB2D}"/>
          </ac:graphicFrameMkLst>
        </pc:graphicFrameChg>
        <pc:graphicFrameChg chg="mod topLvl modGraphic">
          <ac:chgData name="Faiza Abdillahi" userId="d70f38fb6d5d44c9" providerId="LiveId" clId="{224194EB-0107-4742-9EF3-9A5673512D76}" dt="2023-03-15T00:25:48.242" v="2067" actId="164"/>
          <ac:graphicFrameMkLst>
            <pc:docMk/>
            <pc:sldMk cId="3604694756" sldId="264"/>
            <ac:graphicFrameMk id="16" creationId="{CAE723AF-04E0-5419-88AE-9C535FB598F5}"/>
          </ac:graphicFrameMkLst>
        </pc:graphicFrameChg>
        <pc:graphicFrameChg chg="mod topLvl modGraphic">
          <ac:chgData name="Faiza Abdillahi" userId="d70f38fb6d5d44c9" providerId="LiveId" clId="{224194EB-0107-4742-9EF3-9A5673512D76}" dt="2023-03-15T00:25:48.242" v="2067" actId="164"/>
          <ac:graphicFrameMkLst>
            <pc:docMk/>
            <pc:sldMk cId="3604694756" sldId="264"/>
            <ac:graphicFrameMk id="18" creationId="{8D64E31E-597E-D1F7-25B9-01F78E5F264A}"/>
          </ac:graphicFrameMkLst>
        </pc:graphicFrameChg>
        <pc:graphicFrameChg chg="mod ord topLvl modGraphic">
          <ac:chgData name="Faiza Abdillahi" userId="d70f38fb6d5d44c9" providerId="LiveId" clId="{224194EB-0107-4742-9EF3-9A5673512D76}" dt="2023-03-15T00:25:48.242" v="2067" actId="164"/>
          <ac:graphicFrameMkLst>
            <pc:docMk/>
            <pc:sldMk cId="3604694756" sldId="264"/>
            <ac:graphicFrameMk id="33" creationId="{2BC7B49B-BDD8-894A-3853-157156821D1C}"/>
          </ac:graphicFrameMkLst>
        </pc:graphicFrameChg>
        <pc:graphicFrameChg chg="mod topLvl modGraphic">
          <ac:chgData name="Faiza Abdillahi" userId="d70f38fb6d5d44c9" providerId="LiveId" clId="{224194EB-0107-4742-9EF3-9A5673512D76}" dt="2023-03-15T00:25:48.242" v="2067" actId="164"/>
          <ac:graphicFrameMkLst>
            <pc:docMk/>
            <pc:sldMk cId="3604694756" sldId="264"/>
            <ac:graphicFrameMk id="36" creationId="{0A3C8491-9D12-B437-DF81-D07746546D67}"/>
          </ac:graphicFrameMkLst>
        </pc:graphicFrameChg>
        <pc:graphicFrameChg chg="mod topLvl modGraphic">
          <ac:chgData name="Faiza Abdillahi" userId="d70f38fb6d5d44c9" providerId="LiveId" clId="{224194EB-0107-4742-9EF3-9A5673512D76}" dt="2023-03-15T00:25:48.242" v="2067" actId="164"/>
          <ac:graphicFrameMkLst>
            <pc:docMk/>
            <pc:sldMk cId="3604694756" sldId="264"/>
            <ac:graphicFrameMk id="38" creationId="{A1CF3B36-1FCC-7A46-92CE-A88B33912DD5}"/>
          </ac:graphicFrameMkLst>
        </pc:graphicFrameChg>
        <pc:graphicFrameChg chg="mod topLvl modGraphic">
          <ac:chgData name="Faiza Abdillahi" userId="d70f38fb6d5d44c9" providerId="LiveId" clId="{224194EB-0107-4742-9EF3-9A5673512D76}" dt="2023-03-15T00:25:48.242" v="2067" actId="164"/>
          <ac:graphicFrameMkLst>
            <pc:docMk/>
            <pc:sldMk cId="3604694756" sldId="264"/>
            <ac:graphicFrameMk id="40" creationId="{7716E629-C519-F3C0-8CEE-C4DF00328B09}"/>
          </ac:graphicFrameMkLst>
        </pc:graphicFrameChg>
        <pc:graphicFrameChg chg="mod topLvl modGraphic">
          <ac:chgData name="Faiza Abdillahi" userId="d70f38fb6d5d44c9" providerId="LiveId" clId="{224194EB-0107-4742-9EF3-9A5673512D76}" dt="2023-03-15T00:25:48.242" v="2067" actId="164"/>
          <ac:graphicFrameMkLst>
            <pc:docMk/>
            <pc:sldMk cId="3604694756" sldId="264"/>
            <ac:graphicFrameMk id="44" creationId="{FF304F06-2DEF-7F35-DD51-A47D74D144EA}"/>
          </ac:graphicFrameMkLst>
        </pc:graphicFrameChg>
        <pc:picChg chg="add mod">
          <ac:chgData name="Faiza Abdillahi" userId="d70f38fb6d5d44c9" providerId="LiveId" clId="{224194EB-0107-4742-9EF3-9A5673512D76}" dt="2023-03-14T22:54:17.017" v="377" actId="1037"/>
          <ac:picMkLst>
            <pc:docMk/>
            <pc:sldMk cId="3604694756" sldId="264"/>
            <ac:picMk id="3" creationId="{1AA83273-D6C7-0844-3D68-94816EEBC8B1}"/>
          </ac:picMkLst>
        </pc:picChg>
        <pc:picChg chg="mod ord">
          <ac:chgData name="Faiza Abdillahi" userId="d70f38fb6d5d44c9" providerId="LiveId" clId="{224194EB-0107-4742-9EF3-9A5673512D76}" dt="2023-03-14T22:53:59.269" v="299" actId="208"/>
          <ac:picMkLst>
            <pc:docMk/>
            <pc:sldMk cId="3604694756" sldId="264"/>
            <ac:picMk id="72" creationId="{27BCA391-BBCE-F057-6D92-4FDBF161EBDB}"/>
          </ac:picMkLst>
        </pc:picChg>
        <pc:picChg chg="del">
          <ac:chgData name="Faiza Abdillahi" userId="d70f38fb6d5d44c9" providerId="LiveId" clId="{224194EB-0107-4742-9EF3-9A5673512D76}" dt="2023-03-15T23:32:51.198" v="3242" actId="478"/>
          <ac:picMkLst>
            <pc:docMk/>
            <pc:sldMk cId="3604694756" sldId="264"/>
            <ac:picMk id="75" creationId="{00000000-0000-0000-0000-000000000000}"/>
          </ac:picMkLst>
        </pc:picChg>
        <pc:cxnChg chg="add del mod">
          <ac:chgData name="Faiza Abdillahi" userId="d70f38fb6d5d44c9" providerId="LiveId" clId="{224194EB-0107-4742-9EF3-9A5673512D76}" dt="2023-03-15T00:36:55.644" v="3096" actId="478"/>
          <ac:cxnSpMkLst>
            <pc:docMk/>
            <pc:sldMk cId="3604694756" sldId="264"/>
            <ac:cxnSpMk id="15" creationId="{88B87E10-FD32-CE8C-E981-3D305901B7D1}"/>
          </ac:cxnSpMkLst>
        </pc:cxnChg>
        <pc:cxnChg chg="add del mod">
          <ac:chgData name="Faiza Abdillahi" userId="d70f38fb6d5d44c9" providerId="LiveId" clId="{224194EB-0107-4742-9EF3-9A5673512D76}" dt="2023-03-15T00:36:50.539" v="3095" actId="478"/>
          <ac:cxnSpMkLst>
            <pc:docMk/>
            <pc:sldMk cId="3604694756" sldId="264"/>
            <ac:cxnSpMk id="20" creationId="{7B75D926-69C6-106C-7AB4-7ABF97F19557}"/>
          </ac:cxnSpMkLst>
        </pc:cxnChg>
      </pc:sldChg>
      <pc:sldChg chg="addSp delSp modSp mod ord">
        <pc:chgData name="Faiza Abdillahi" userId="d70f38fb6d5d44c9" providerId="LiveId" clId="{224194EB-0107-4742-9EF3-9A5673512D76}" dt="2023-03-15T21:38:27.036" v="3167" actId="20577"/>
        <pc:sldMkLst>
          <pc:docMk/>
          <pc:sldMk cId="1337616452" sldId="294"/>
        </pc:sldMkLst>
        <pc:spChg chg="add mod">
          <ac:chgData name="Faiza Abdillahi" userId="d70f38fb6d5d44c9" providerId="LiveId" clId="{224194EB-0107-4742-9EF3-9A5673512D76}" dt="2023-03-15T21:38:27.036" v="3167" actId="20577"/>
          <ac:spMkLst>
            <pc:docMk/>
            <pc:sldMk cId="1337616452" sldId="294"/>
            <ac:spMk id="2" creationId="{20AAAF3C-A93E-6470-EF0B-5C32ED13903F}"/>
          </ac:spMkLst>
        </pc:spChg>
        <pc:spChg chg="del">
          <ac:chgData name="Faiza Abdillahi" userId="d70f38fb6d5d44c9" providerId="LiveId" clId="{224194EB-0107-4742-9EF3-9A5673512D76}" dt="2023-03-14T23:20:17.406" v="826" actId="478"/>
          <ac:spMkLst>
            <pc:docMk/>
            <pc:sldMk cId="1337616452" sldId="294"/>
            <ac:spMk id="48" creationId="{85F0F0D1-F4E6-EAE9-18FE-C58A6CC54050}"/>
          </ac:spMkLst>
        </pc:spChg>
        <pc:graphicFrameChg chg="add del mod">
          <ac:chgData name="Faiza Abdillahi" userId="d70f38fb6d5d44c9" providerId="LiveId" clId="{224194EB-0107-4742-9EF3-9A5673512D76}" dt="2023-03-14T23:49:39.238" v="1320"/>
          <ac:graphicFrameMkLst>
            <pc:docMk/>
            <pc:sldMk cId="1337616452" sldId="294"/>
            <ac:graphicFrameMk id="3" creationId="{A99834FD-E5E9-3A12-1043-A67B7366F356}"/>
          </ac:graphicFrameMkLst>
        </pc:graphicFrameChg>
      </pc:sldChg>
      <pc:sldChg chg="del">
        <pc:chgData name="Faiza Abdillahi" userId="d70f38fb6d5d44c9" providerId="LiveId" clId="{224194EB-0107-4742-9EF3-9A5673512D76}" dt="2023-03-14T23:22:17.232" v="968" actId="47"/>
        <pc:sldMkLst>
          <pc:docMk/>
          <pc:sldMk cId="2928416258" sldId="295"/>
        </pc:sldMkLst>
      </pc:sldChg>
      <pc:sldChg chg="del">
        <pc:chgData name="Faiza Abdillahi" userId="d70f38fb6d5d44c9" providerId="LiveId" clId="{224194EB-0107-4742-9EF3-9A5673512D76}" dt="2023-03-14T23:22:16.184" v="967" actId="47"/>
        <pc:sldMkLst>
          <pc:docMk/>
          <pc:sldMk cId="3470882874" sldId="296"/>
        </pc:sldMkLst>
      </pc:sldChg>
      <pc:sldChg chg="addSp delSp modSp mod">
        <pc:chgData name="Faiza Abdillahi" userId="d70f38fb6d5d44c9" providerId="LiveId" clId="{224194EB-0107-4742-9EF3-9A5673512D76}" dt="2023-03-15T21:35:24.541" v="3127" actId="2710"/>
        <pc:sldMkLst>
          <pc:docMk/>
          <pc:sldMk cId="1199383333" sldId="297"/>
        </pc:sldMkLst>
        <pc:spChg chg="add del mod">
          <ac:chgData name="Faiza Abdillahi" userId="d70f38fb6d5d44c9" providerId="LiveId" clId="{224194EB-0107-4742-9EF3-9A5673512D76}" dt="2023-03-15T21:34:07.729" v="3116" actId="478"/>
          <ac:spMkLst>
            <pc:docMk/>
            <pc:sldMk cId="1199383333" sldId="297"/>
            <ac:spMk id="7" creationId="{3C0D12D4-3B7E-5658-58FA-3E9629379FE7}"/>
          </ac:spMkLst>
        </pc:spChg>
        <pc:spChg chg="add mod">
          <ac:chgData name="Faiza Abdillahi" userId="d70f38fb6d5d44c9" providerId="LiveId" clId="{224194EB-0107-4742-9EF3-9A5673512D76}" dt="2023-03-15T21:35:24.541" v="3127" actId="2710"/>
          <ac:spMkLst>
            <pc:docMk/>
            <pc:sldMk cId="1199383333" sldId="297"/>
            <ac:spMk id="9" creationId="{0E92FDB3-7356-F687-4DA9-DBCE49EE59ED}"/>
          </ac:spMkLst>
        </pc:spChg>
        <pc:spChg chg="del">
          <ac:chgData name="Faiza Abdillahi" userId="d70f38fb6d5d44c9" providerId="LiveId" clId="{224194EB-0107-4742-9EF3-9A5673512D76}" dt="2023-03-14T23:20:03.762" v="821" actId="478"/>
          <ac:spMkLst>
            <pc:docMk/>
            <pc:sldMk cId="1199383333" sldId="297"/>
            <ac:spMk id="48" creationId="{85F0F0D1-F4E6-EAE9-18FE-C58A6CC54050}"/>
          </ac:spMkLst>
        </pc:spChg>
        <pc:graphicFrameChg chg="add del mod">
          <ac:chgData name="Faiza Abdillahi" userId="d70f38fb6d5d44c9" providerId="LiveId" clId="{224194EB-0107-4742-9EF3-9A5673512D76}" dt="2023-03-14T23:39:25.866" v="1185" actId="478"/>
          <ac:graphicFrameMkLst>
            <pc:docMk/>
            <pc:sldMk cId="1199383333" sldId="297"/>
            <ac:graphicFrameMk id="8" creationId="{E21A7A14-EEE0-FBD0-B924-28430EEDD8EC}"/>
          </ac:graphicFrameMkLst>
        </pc:graphicFrameChg>
      </pc:sldChg>
      <pc:sldChg chg="addSp delSp modSp mod">
        <pc:chgData name="Faiza Abdillahi" userId="d70f38fb6d5d44c9" providerId="LiveId" clId="{224194EB-0107-4742-9EF3-9A5673512D76}" dt="2023-03-15T21:37:36.521" v="3160" actId="20577"/>
        <pc:sldMkLst>
          <pc:docMk/>
          <pc:sldMk cId="3580396947" sldId="298"/>
        </pc:sldMkLst>
        <pc:spChg chg="add mod">
          <ac:chgData name="Faiza Abdillahi" userId="d70f38fb6d5d44c9" providerId="LiveId" clId="{224194EB-0107-4742-9EF3-9A5673512D76}" dt="2023-03-15T21:37:36.521" v="3160" actId="20577"/>
          <ac:spMkLst>
            <pc:docMk/>
            <pc:sldMk cId="3580396947" sldId="298"/>
            <ac:spMk id="2" creationId="{E79FDD7D-ED45-2719-7C2E-0A69BD749FA1}"/>
          </ac:spMkLst>
        </pc:spChg>
        <pc:spChg chg="del">
          <ac:chgData name="Faiza Abdillahi" userId="d70f38fb6d5d44c9" providerId="LiveId" clId="{224194EB-0107-4742-9EF3-9A5673512D76}" dt="2023-03-14T23:19:22.420" v="797" actId="478"/>
          <ac:spMkLst>
            <pc:docMk/>
            <pc:sldMk cId="3580396947" sldId="298"/>
            <ac:spMk id="48" creationId="{85F0F0D1-F4E6-EAE9-18FE-C58A6CC54050}"/>
          </ac:spMkLst>
        </pc:spChg>
        <pc:graphicFrameChg chg="add del mod">
          <ac:chgData name="Faiza Abdillahi" userId="d70f38fb6d5d44c9" providerId="LiveId" clId="{224194EB-0107-4742-9EF3-9A5673512D76}" dt="2023-03-14T23:53:55.957" v="1437"/>
          <ac:graphicFrameMkLst>
            <pc:docMk/>
            <pc:sldMk cId="3580396947" sldId="298"/>
            <ac:graphicFrameMk id="3" creationId="{4C56A0B2-2632-4620-869E-7709D5516519}"/>
          </ac:graphicFrameMkLst>
        </pc:graphicFrameChg>
      </pc:sldChg>
      <pc:sldChg chg="del">
        <pc:chgData name="Faiza Abdillahi" userId="d70f38fb6d5d44c9" providerId="LiveId" clId="{224194EB-0107-4742-9EF3-9A5673512D76}" dt="2023-03-14T23:22:15.025" v="966" actId="47"/>
        <pc:sldMkLst>
          <pc:docMk/>
          <pc:sldMk cId="2442806955" sldId="299"/>
        </pc:sldMkLst>
      </pc:sldChg>
      <pc:sldChg chg="addSp delSp modSp mod">
        <pc:chgData name="Faiza Abdillahi" userId="d70f38fb6d5d44c9" providerId="LiveId" clId="{224194EB-0107-4742-9EF3-9A5673512D76}" dt="2023-03-15T21:39:15.728" v="3173" actId="108"/>
        <pc:sldMkLst>
          <pc:docMk/>
          <pc:sldMk cId="965630759" sldId="300"/>
        </pc:sldMkLst>
        <pc:spChg chg="mod">
          <ac:chgData name="Faiza Abdillahi" userId="d70f38fb6d5d44c9" providerId="LiveId" clId="{224194EB-0107-4742-9EF3-9A5673512D76}" dt="2023-03-15T21:39:15.728" v="3173" actId="108"/>
          <ac:spMkLst>
            <pc:docMk/>
            <pc:sldMk cId="965630759" sldId="300"/>
            <ac:spMk id="48" creationId="{85F0F0D1-F4E6-EAE9-18FE-C58A6CC54050}"/>
          </ac:spMkLst>
        </pc:spChg>
        <pc:picChg chg="del">
          <ac:chgData name="Faiza Abdillahi" userId="d70f38fb6d5d44c9" providerId="LiveId" clId="{224194EB-0107-4742-9EF3-9A5673512D76}" dt="2023-03-14T22:59:23.125" v="563" actId="478"/>
          <ac:picMkLst>
            <pc:docMk/>
            <pc:sldMk cId="965630759" sldId="300"/>
            <ac:picMk id="2" creationId="{D2B9887E-22E7-804E-EDE4-1334291FD0E5}"/>
          </ac:picMkLst>
        </pc:picChg>
        <pc:picChg chg="del">
          <ac:chgData name="Faiza Abdillahi" userId="d70f38fb6d5d44c9" providerId="LiveId" clId="{224194EB-0107-4742-9EF3-9A5673512D76}" dt="2023-03-14T22:59:19.865" v="561" actId="478"/>
          <ac:picMkLst>
            <pc:docMk/>
            <pc:sldMk cId="965630759" sldId="300"/>
            <ac:picMk id="3" creationId="{D64CCD6A-746A-D3F7-9287-B0B8526FC46C}"/>
          </ac:picMkLst>
        </pc:picChg>
        <pc:picChg chg="del">
          <ac:chgData name="Faiza Abdillahi" userId="d70f38fb6d5d44c9" providerId="LiveId" clId="{224194EB-0107-4742-9EF3-9A5673512D76}" dt="2023-03-14T22:59:21.370" v="562" actId="478"/>
          <ac:picMkLst>
            <pc:docMk/>
            <pc:sldMk cId="965630759" sldId="300"/>
            <ac:picMk id="4" creationId="{8D39F4B8-460C-CC06-3247-7D1C9A800BBD}"/>
          </ac:picMkLst>
        </pc:picChg>
        <pc:picChg chg="add mod modCrop">
          <ac:chgData name="Faiza Abdillahi" userId="d70f38fb6d5d44c9" providerId="LiveId" clId="{224194EB-0107-4742-9EF3-9A5673512D76}" dt="2023-03-14T23:00:41.147" v="603" actId="1035"/>
          <ac:picMkLst>
            <pc:docMk/>
            <pc:sldMk cId="965630759" sldId="300"/>
            <ac:picMk id="5" creationId="{01748557-DB1D-8086-AA22-79D393392A74}"/>
          </ac:picMkLst>
        </pc:picChg>
        <pc:picChg chg="del">
          <ac:chgData name="Faiza Abdillahi" userId="d70f38fb6d5d44c9" providerId="LiveId" clId="{224194EB-0107-4742-9EF3-9A5673512D76}" dt="2023-03-14T22:59:18.549" v="560" actId="478"/>
          <ac:picMkLst>
            <pc:docMk/>
            <pc:sldMk cId="965630759" sldId="300"/>
            <ac:picMk id="6" creationId="{FCBE86D6-018E-EB1E-DDE8-BAA2CFE1C432}"/>
          </ac:picMkLst>
        </pc:picChg>
        <pc:picChg chg="add mod modCrop">
          <ac:chgData name="Faiza Abdillahi" userId="d70f38fb6d5d44c9" providerId="LiveId" clId="{224194EB-0107-4742-9EF3-9A5673512D76}" dt="2023-03-14T23:01:42.304" v="630" actId="1035"/>
          <ac:picMkLst>
            <pc:docMk/>
            <pc:sldMk cId="965630759" sldId="300"/>
            <ac:picMk id="7" creationId="{7944B846-194B-9EEE-33AF-AAC1B2D41B7E}"/>
          </ac:picMkLst>
        </pc:picChg>
        <pc:picChg chg="add mod modCrop">
          <ac:chgData name="Faiza Abdillahi" userId="d70f38fb6d5d44c9" providerId="LiveId" clId="{224194EB-0107-4742-9EF3-9A5673512D76}" dt="2023-03-14T23:02:31.861" v="635" actId="1076"/>
          <ac:picMkLst>
            <pc:docMk/>
            <pc:sldMk cId="965630759" sldId="300"/>
            <ac:picMk id="8" creationId="{C1F4766B-17C3-3BDA-FCB4-ACACB633CD6A}"/>
          </ac:picMkLst>
        </pc:picChg>
        <pc:picChg chg="add mod modCrop">
          <ac:chgData name="Faiza Abdillahi" userId="d70f38fb6d5d44c9" providerId="LiveId" clId="{224194EB-0107-4742-9EF3-9A5673512D76}" dt="2023-03-14T23:03:09.344" v="641" actId="1076"/>
          <ac:picMkLst>
            <pc:docMk/>
            <pc:sldMk cId="965630759" sldId="300"/>
            <ac:picMk id="10" creationId="{D48F45E2-908E-0CB7-957B-ED03D79786E5}"/>
          </ac:picMkLst>
        </pc:picChg>
      </pc:sldChg>
      <pc:sldChg chg="addSp delSp modSp mod">
        <pc:chgData name="Faiza Abdillahi" userId="d70f38fb6d5d44c9" providerId="LiveId" clId="{224194EB-0107-4742-9EF3-9A5673512D76}" dt="2023-03-15T21:39:31.345" v="3175" actId="20577"/>
        <pc:sldMkLst>
          <pc:docMk/>
          <pc:sldMk cId="2134310810" sldId="301"/>
        </pc:sldMkLst>
        <pc:spChg chg="add mod">
          <ac:chgData name="Faiza Abdillahi" userId="d70f38fb6d5d44c9" providerId="LiveId" clId="{224194EB-0107-4742-9EF3-9A5673512D76}" dt="2023-03-14T23:36:02.444" v="1089" actId="20577"/>
          <ac:spMkLst>
            <pc:docMk/>
            <pc:sldMk cId="2134310810" sldId="301"/>
            <ac:spMk id="2" creationId="{C12C2826-E703-92A5-1EAA-3913C0B6EE22}"/>
          </ac:spMkLst>
        </pc:spChg>
        <pc:spChg chg="add mod">
          <ac:chgData name="Faiza Abdillahi" userId="d70f38fb6d5d44c9" providerId="LiveId" clId="{224194EB-0107-4742-9EF3-9A5673512D76}" dt="2023-03-15T21:39:31.345" v="3175" actId="20577"/>
          <ac:spMkLst>
            <pc:docMk/>
            <pc:sldMk cId="2134310810" sldId="301"/>
            <ac:spMk id="3" creationId="{94FD49DD-254C-3005-1AEE-358EA80BE523}"/>
          </ac:spMkLst>
        </pc:spChg>
        <pc:spChg chg="mod">
          <ac:chgData name="Faiza Abdillahi" userId="d70f38fb6d5d44c9" providerId="LiveId" clId="{224194EB-0107-4742-9EF3-9A5673512D76}" dt="2023-03-15T00:22:46.645" v="2050" actId="1076"/>
          <ac:spMkLst>
            <pc:docMk/>
            <pc:sldMk cId="2134310810" sldId="301"/>
            <ac:spMk id="4" creationId="{A75B935D-5B66-3F49-6F85-71A24CB77FD6}"/>
          </ac:spMkLst>
        </pc:spChg>
        <pc:spChg chg="mod">
          <ac:chgData name="Faiza Abdillahi" userId="d70f38fb6d5d44c9" providerId="LiveId" clId="{224194EB-0107-4742-9EF3-9A5673512D76}" dt="2023-03-15T00:07:59.752" v="1860" actId="5793"/>
          <ac:spMkLst>
            <pc:docMk/>
            <pc:sldMk cId="2134310810" sldId="301"/>
            <ac:spMk id="41" creationId="{F8425F42-5693-7503-4D82-966CD24AE1C2}"/>
          </ac:spMkLst>
        </pc:spChg>
        <pc:spChg chg="mod">
          <ac:chgData name="Faiza Abdillahi" userId="d70f38fb6d5d44c9" providerId="LiveId" clId="{224194EB-0107-4742-9EF3-9A5673512D76}" dt="2023-03-15T00:04:45.975" v="1689" actId="20577"/>
          <ac:spMkLst>
            <pc:docMk/>
            <pc:sldMk cId="2134310810" sldId="301"/>
            <ac:spMk id="42" creationId="{72EE20AE-5519-621F-2BB9-173FEDC49785}"/>
          </ac:spMkLst>
        </pc:spChg>
        <pc:picChg chg="add mod">
          <ac:chgData name="Faiza Abdillahi" userId="d70f38fb6d5d44c9" providerId="LiveId" clId="{224194EB-0107-4742-9EF3-9A5673512D76}" dt="2023-03-15T00:04:08.509" v="1655" actId="208"/>
          <ac:picMkLst>
            <pc:docMk/>
            <pc:sldMk cId="2134310810" sldId="301"/>
            <ac:picMk id="8" creationId="{FD950EAE-C233-FAFE-CB73-E5AC598D04CB}"/>
          </ac:picMkLst>
        </pc:picChg>
        <pc:picChg chg="del mod">
          <ac:chgData name="Faiza Abdillahi" userId="d70f38fb6d5d44c9" providerId="LiveId" clId="{224194EB-0107-4742-9EF3-9A5673512D76}" dt="2023-03-15T00:01:03.268" v="1591" actId="478"/>
          <ac:picMkLst>
            <pc:docMk/>
            <pc:sldMk cId="2134310810" sldId="301"/>
            <ac:picMk id="28" creationId="{7EF37952-09C8-0D9A-77E4-5A9472279183}"/>
          </ac:picMkLst>
        </pc:picChg>
      </pc:sldChg>
      <pc:sldChg chg="addSp delSp modSp mod">
        <pc:chgData name="Faiza Abdillahi" userId="d70f38fb6d5d44c9" providerId="LiveId" clId="{224194EB-0107-4742-9EF3-9A5673512D76}" dt="2023-03-15T21:33:24.671" v="3115" actId="1076"/>
        <pc:sldMkLst>
          <pc:docMk/>
          <pc:sldMk cId="1088856110" sldId="305"/>
        </pc:sldMkLst>
        <pc:spChg chg="del">
          <ac:chgData name="Faiza Abdillahi" userId="d70f38fb6d5d44c9" providerId="LiveId" clId="{224194EB-0107-4742-9EF3-9A5673512D76}" dt="2023-03-15T21:32:13.333" v="3104" actId="478"/>
          <ac:spMkLst>
            <pc:docMk/>
            <pc:sldMk cId="1088856110" sldId="305"/>
            <ac:spMk id="3" creationId="{1E0B8C4B-3A3C-9FD1-59FB-1666C1F09376}"/>
          </ac:spMkLst>
        </pc:spChg>
        <pc:spChg chg="add del">
          <ac:chgData name="Faiza Abdillahi" userId="d70f38fb6d5d44c9" providerId="LiveId" clId="{224194EB-0107-4742-9EF3-9A5673512D76}" dt="2023-03-15T21:31:44.165" v="3100" actId="22"/>
          <ac:spMkLst>
            <pc:docMk/>
            <pc:sldMk cId="1088856110" sldId="305"/>
            <ac:spMk id="5" creationId="{53CC6C2F-7CAB-3975-860D-ED623320CCDD}"/>
          </ac:spMkLst>
        </pc:spChg>
        <pc:spChg chg="add del">
          <ac:chgData name="Faiza Abdillahi" userId="d70f38fb6d5d44c9" providerId="LiveId" clId="{224194EB-0107-4742-9EF3-9A5673512D76}" dt="2023-03-15T21:32:02.858" v="3102" actId="22"/>
          <ac:spMkLst>
            <pc:docMk/>
            <pc:sldMk cId="1088856110" sldId="305"/>
            <ac:spMk id="7" creationId="{B6863168-54C1-3181-D9F3-1F4070421FD5}"/>
          </ac:spMkLst>
        </pc:spChg>
        <pc:spChg chg="add del mod">
          <ac:chgData name="Faiza Abdillahi" userId="d70f38fb6d5d44c9" providerId="LiveId" clId="{224194EB-0107-4742-9EF3-9A5673512D76}" dt="2023-03-15T21:32:16.633" v="3105" actId="478"/>
          <ac:spMkLst>
            <pc:docMk/>
            <pc:sldMk cId="1088856110" sldId="305"/>
            <ac:spMk id="9" creationId="{5771AB10-3F24-6ECE-E38A-214D46BBA6C4}"/>
          </ac:spMkLst>
        </pc:spChg>
        <pc:picChg chg="add mod">
          <ac:chgData name="Faiza Abdillahi" userId="d70f38fb6d5d44c9" providerId="LiveId" clId="{224194EB-0107-4742-9EF3-9A5673512D76}" dt="2023-03-15T21:33:09.669" v="3110" actId="14100"/>
          <ac:picMkLst>
            <pc:docMk/>
            <pc:sldMk cId="1088856110" sldId="305"/>
            <ac:picMk id="1026" creationId="{1F8AD28B-5202-0C1E-8B87-FAF6100164B6}"/>
          </ac:picMkLst>
        </pc:picChg>
        <pc:picChg chg="add mod">
          <ac:chgData name="Faiza Abdillahi" userId="d70f38fb6d5d44c9" providerId="LiveId" clId="{224194EB-0107-4742-9EF3-9A5673512D76}" dt="2023-03-15T21:33:24.671" v="3115" actId="1076"/>
          <ac:picMkLst>
            <pc:docMk/>
            <pc:sldMk cId="1088856110" sldId="305"/>
            <ac:picMk id="1028" creationId="{CCC34DD5-C4F1-D0D4-229B-6CCC454EF4F7}"/>
          </ac:picMkLst>
        </pc:picChg>
      </pc:sldChg>
      <pc:sldChg chg="modSp mod">
        <pc:chgData name="Faiza Abdillahi" userId="d70f38fb6d5d44c9" providerId="LiveId" clId="{224194EB-0107-4742-9EF3-9A5673512D76}" dt="2023-03-15T23:33:33.798" v="3253" actId="20577"/>
        <pc:sldMkLst>
          <pc:docMk/>
          <pc:sldMk cId="1567415832" sldId="306"/>
        </pc:sldMkLst>
        <pc:spChg chg="mod">
          <ac:chgData name="Faiza Abdillahi" userId="d70f38fb6d5d44c9" providerId="LiveId" clId="{224194EB-0107-4742-9EF3-9A5673512D76}" dt="2023-03-15T00:10:42.236" v="1925" actId="1076"/>
          <ac:spMkLst>
            <pc:docMk/>
            <pc:sldMk cId="1567415832" sldId="306"/>
            <ac:spMk id="2" creationId="{85C565E9-D88A-55D3-9D42-BD1C24B6DE9F}"/>
          </ac:spMkLst>
        </pc:spChg>
        <pc:spChg chg="mod">
          <ac:chgData name="Faiza Abdillahi" userId="d70f38fb6d5d44c9" providerId="LiveId" clId="{224194EB-0107-4742-9EF3-9A5673512D76}" dt="2023-03-15T23:33:33.798" v="3253" actId="20577"/>
          <ac:spMkLst>
            <pc:docMk/>
            <pc:sldMk cId="1567415832" sldId="306"/>
            <ac:spMk id="3" creationId="{4D1F66E5-D2D7-172B-46BA-FEBFE092CC7F}"/>
          </ac:spMkLst>
        </pc:spChg>
      </pc:sldChg>
      <pc:sldChg chg="del">
        <pc:chgData name="Faiza Abdillahi" userId="d70f38fb6d5d44c9" providerId="LiveId" clId="{224194EB-0107-4742-9EF3-9A5673512D76}" dt="2023-03-14T23:22:13.386" v="965" actId="47"/>
        <pc:sldMkLst>
          <pc:docMk/>
          <pc:sldMk cId="126173207" sldId="307"/>
        </pc:sldMkLst>
      </pc:sldChg>
      <pc:sldChg chg="modSp mod">
        <pc:chgData name="Faiza Abdillahi" userId="d70f38fb6d5d44c9" providerId="LiveId" clId="{224194EB-0107-4742-9EF3-9A5673512D76}" dt="2023-03-15T00:22:30.974" v="2049" actId="1076"/>
        <pc:sldMkLst>
          <pc:docMk/>
          <pc:sldMk cId="1121792533" sldId="308"/>
        </pc:sldMkLst>
        <pc:spChg chg="mod">
          <ac:chgData name="Faiza Abdillahi" userId="d70f38fb6d5d44c9" providerId="LiveId" clId="{224194EB-0107-4742-9EF3-9A5673512D76}" dt="2023-03-15T00:22:30.974" v="2049" actId="1076"/>
          <ac:spMkLst>
            <pc:docMk/>
            <pc:sldMk cId="1121792533" sldId="308"/>
            <ac:spMk id="7" creationId="{330A5BFC-C134-C072-C14D-9E51A94C8E7E}"/>
          </ac:spMkLst>
        </pc:spChg>
        <pc:spChg chg="mod">
          <ac:chgData name="Faiza Abdillahi" userId="d70f38fb6d5d44c9" providerId="LiveId" clId="{224194EB-0107-4742-9EF3-9A5673512D76}" dt="2023-03-15T00:19:27.873" v="1992" actId="122"/>
          <ac:spMkLst>
            <pc:docMk/>
            <pc:sldMk cId="1121792533" sldId="308"/>
            <ac:spMk id="24" creationId="{A3BF8E55-B2B9-104D-F277-08902534735D}"/>
          </ac:spMkLst>
        </pc:spChg>
        <pc:spChg chg="mod">
          <ac:chgData name="Faiza Abdillahi" userId="d70f38fb6d5d44c9" providerId="LiveId" clId="{224194EB-0107-4742-9EF3-9A5673512D76}" dt="2023-03-15T00:19:57.690" v="1997" actId="1076"/>
          <ac:spMkLst>
            <pc:docMk/>
            <pc:sldMk cId="1121792533" sldId="308"/>
            <ac:spMk id="25" creationId="{BCE9DA14-62AB-A857-6387-1F5D330B3F36}"/>
          </ac:spMkLst>
        </pc:spChg>
        <pc:spChg chg="mod">
          <ac:chgData name="Faiza Abdillahi" userId="d70f38fb6d5d44c9" providerId="LiveId" clId="{224194EB-0107-4742-9EF3-9A5673512D76}" dt="2023-03-15T00:19:43.064" v="1995" actId="20577"/>
          <ac:spMkLst>
            <pc:docMk/>
            <pc:sldMk cId="1121792533" sldId="308"/>
            <ac:spMk id="26" creationId="{710CB940-D45B-59F1-06E5-9CC94100EF05}"/>
          </ac:spMkLst>
        </pc:spChg>
        <pc:spChg chg="mod">
          <ac:chgData name="Faiza Abdillahi" userId="d70f38fb6d5d44c9" providerId="LiveId" clId="{224194EB-0107-4742-9EF3-9A5673512D76}" dt="2023-03-15T00:18:51.177" v="1988" actId="20577"/>
          <ac:spMkLst>
            <pc:docMk/>
            <pc:sldMk cId="1121792533" sldId="308"/>
            <ac:spMk id="27" creationId="{A0DA38E3-68A2-4FF9-022B-BA0DF832B1DB}"/>
          </ac:spMkLst>
        </pc:spChg>
        <pc:spChg chg="mod">
          <ac:chgData name="Faiza Abdillahi" userId="d70f38fb6d5d44c9" providerId="LiveId" clId="{224194EB-0107-4742-9EF3-9A5673512D76}" dt="2023-03-15T00:13:11.933" v="1936" actId="1036"/>
          <ac:spMkLst>
            <pc:docMk/>
            <pc:sldMk cId="1121792533" sldId="308"/>
            <ac:spMk id="139" creationId="{632DC974-3AFC-3B05-984D-8920F2613BAB}"/>
          </ac:spMkLst>
        </pc:spChg>
        <pc:picChg chg="mod">
          <ac:chgData name="Faiza Abdillahi" userId="d70f38fb6d5d44c9" providerId="LiveId" clId="{224194EB-0107-4742-9EF3-9A5673512D76}" dt="2023-03-15T00:13:08.856" v="1935" actId="1036"/>
          <ac:picMkLst>
            <pc:docMk/>
            <pc:sldMk cId="1121792533" sldId="308"/>
            <ac:picMk id="5" creationId="{13B609D1-D649-B88E-8C0C-1FEB67434308}"/>
          </ac:picMkLst>
        </pc:picChg>
      </pc:sldChg>
      <pc:sldChg chg="addSp delSp modSp del mod">
        <pc:chgData name="Faiza Abdillahi" userId="d70f38fb6d5d44c9" providerId="LiveId" clId="{224194EB-0107-4742-9EF3-9A5673512D76}" dt="2023-03-14T22:53:31.074" v="275" actId="47"/>
        <pc:sldMkLst>
          <pc:docMk/>
          <pc:sldMk cId="273289052" sldId="309"/>
        </pc:sldMkLst>
        <pc:grpChg chg="add mod ord">
          <ac:chgData name="Faiza Abdillahi" userId="d70f38fb6d5d44c9" providerId="LiveId" clId="{224194EB-0107-4742-9EF3-9A5673512D76}" dt="2023-03-14T22:51:40.939" v="224" actId="167"/>
          <ac:grpSpMkLst>
            <pc:docMk/>
            <pc:sldMk cId="273289052" sldId="309"/>
            <ac:grpSpMk id="3" creationId="{6D9D8854-CBF2-B2D2-4671-69708364781A}"/>
          </ac:grpSpMkLst>
        </pc:grpChg>
        <pc:grpChg chg="del">
          <ac:chgData name="Faiza Abdillahi" userId="d70f38fb6d5d44c9" providerId="LiveId" clId="{224194EB-0107-4742-9EF3-9A5673512D76}" dt="2023-03-14T22:49:45.102" v="8" actId="478"/>
          <ac:grpSpMkLst>
            <pc:docMk/>
            <pc:sldMk cId="273289052" sldId="309"/>
            <ac:grpSpMk id="46" creationId="{99E1E206-2C70-88DA-90B1-7FF887D261CB}"/>
          </ac:grpSpMkLst>
        </pc:grpChg>
        <pc:graphicFrameChg chg="mod">
          <ac:chgData name="Faiza Abdillahi" userId="d70f38fb6d5d44c9" providerId="LiveId" clId="{224194EB-0107-4742-9EF3-9A5673512D76}" dt="2023-03-14T22:49:45.657" v="9"/>
          <ac:graphicFrameMkLst>
            <pc:docMk/>
            <pc:sldMk cId="273289052" sldId="309"/>
            <ac:graphicFrameMk id="4" creationId="{BECB983D-F53E-F1EC-C0C5-261665D80294}"/>
          </ac:graphicFrameMkLst>
        </pc:graphicFrameChg>
        <pc:graphicFrameChg chg="mod">
          <ac:chgData name="Faiza Abdillahi" userId="d70f38fb6d5d44c9" providerId="LiveId" clId="{224194EB-0107-4742-9EF3-9A5673512D76}" dt="2023-03-14T22:49:45.657" v="9"/>
          <ac:graphicFrameMkLst>
            <pc:docMk/>
            <pc:sldMk cId="273289052" sldId="309"/>
            <ac:graphicFrameMk id="5" creationId="{8D7EACB6-BB6D-F23E-57EE-DE01908A3F26}"/>
          </ac:graphicFrameMkLst>
        </pc:graphicFrameChg>
        <pc:graphicFrameChg chg="mod">
          <ac:chgData name="Faiza Abdillahi" userId="d70f38fb6d5d44c9" providerId="LiveId" clId="{224194EB-0107-4742-9EF3-9A5673512D76}" dt="2023-03-14T22:49:45.657" v="9"/>
          <ac:graphicFrameMkLst>
            <pc:docMk/>
            <pc:sldMk cId="273289052" sldId="309"/>
            <ac:graphicFrameMk id="8" creationId="{384A1127-58F4-764D-3A0F-DBC0C297E063}"/>
          </ac:graphicFrameMkLst>
        </pc:graphicFrameChg>
        <pc:graphicFrameChg chg="mod">
          <ac:chgData name="Faiza Abdillahi" userId="d70f38fb6d5d44c9" providerId="LiveId" clId="{224194EB-0107-4742-9EF3-9A5673512D76}" dt="2023-03-14T22:49:45.657" v="9"/>
          <ac:graphicFrameMkLst>
            <pc:docMk/>
            <pc:sldMk cId="273289052" sldId="309"/>
            <ac:graphicFrameMk id="9" creationId="{4445E4FD-2FAF-4EE5-232C-9132FC1D076D}"/>
          </ac:graphicFrameMkLst>
        </pc:graphicFrameChg>
        <pc:graphicFrameChg chg="mod">
          <ac:chgData name="Faiza Abdillahi" userId="d70f38fb6d5d44c9" providerId="LiveId" clId="{224194EB-0107-4742-9EF3-9A5673512D76}" dt="2023-03-14T22:49:45.657" v="9"/>
          <ac:graphicFrameMkLst>
            <pc:docMk/>
            <pc:sldMk cId="273289052" sldId="309"/>
            <ac:graphicFrameMk id="15" creationId="{65CB34F4-265D-491E-0951-AE9F8482ADEB}"/>
          </ac:graphicFrameMkLst>
        </pc:graphicFrameChg>
        <pc:graphicFrameChg chg="mod">
          <ac:chgData name="Faiza Abdillahi" userId="d70f38fb6d5d44c9" providerId="LiveId" clId="{224194EB-0107-4742-9EF3-9A5673512D76}" dt="2023-03-14T22:49:45.657" v="9"/>
          <ac:graphicFrameMkLst>
            <pc:docMk/>
            <pc:sldMk cId="273289052" sldId="309"/>
            <ac:graphicFrameMk id="17" creationId="{949D6CB3-B253-F2FF-B783-A84041278BD1}"/>
          </ac:graphicFrameMkLst>
        </pc:graphicFrameChg>
        <pc:graphicFrameChg chg="mod">
          <ac:chgData name="Faiza Abdillahi" userId="d70f38fb6d5d44c9" providerId="LiveId" clId="{224194EB-0107-4742-9EF3-9A5673512D76}" dt="2023-03-14T22:49:45.657" v="9"/>
          <ac:graphicFrameMkLst>
            <pc:docMk/>
            <pc:sldMk cId="273289052" sldId="309"/>
            <ac:graphicFrameMk id="20" creationId="{5FFD05D4-F05C-9003-288E-FC25BD6956C7}"/>
          </ac:graphicFrameMkLst>
        </pc:graphicFrameChg>
        <pc:graphicFrameChg chg="mod">
          <ac:chgData name="Faiza Abdillahi" userId="d70f38fb6d5d44c9" providerId="LiveId" clId="{224194EB-0107-4742-9EF3-9A5673512D76}" dt="2023-03-14T22:49:45.657" v="9"/>
          <ac:graphicFrameMkLst>
            <pc:docMk/>
            <pc:sldMk cId="273289052" sldId="309"/>
            <ac:graphicFrameMk id="35" creationId="{4C6B2AF4-57A8-12A3-390D-F03894637697}"/>
          </ac:graphicFrameMkLst>
        </pc:graphicFrameChg>
        <pc:picChg chg="ord">
          <ac:chgData name="Faiza Abdillahi" userId="d70f38fb6d5d44c9" providerId="LiveId" clId="{224194EB-0107-4742-9EF3-9A5673512D76}" dt="2023-03-14T22:52:13.916" v="226" actId="166"/>
          <ac:picMkLst>
            <pc:docMk/>
            <pc:sldMk cId="273289052" sldId="309"/>
            <ac:picMk id="45" creationId="{0ADF789B-9CED-572F-F8EF-BD603E3C0814}"/>
          </ac:picMkLst>
        </pc:picChg>
        <pc:picChg chg="ord">
          <ac:chgData name="Faiza Abdillahi" userId="d70f38fb6d5d44c9" providerId="LiveId" clId="{224194EB-0107-4742-9EF3-9A5673512D76}" dt="2023-03-14T22:52:18.632" v="227" actId="166"/>
          <ac:picMkLst>
            <pc:docMk/>
            <pc:sldMk cId="273289052" sldId="309"/>
            <ac:picMk id="72" creationId="{27BCA391-BBCE-F057-6D92-4FDBF161EBDB}"/>
          </ac:picMkLst>
        </pc:picChg>
      </pc:sldChg>
      <pc:sldChg chg="modSp add del mod">
        <pc:chgData name="Faiza Abdillahi" userId="d70f38fb6d5d44c9" providerId="LiveId" clId="{224194EB-0107-4742-9EF3-9A5673512D76}" dt="2023-03-15T00:26:19.172" v="2087" actId="47"/>
        <pc:sldMkLst>
          <pc:docMk/>
          <pc:sldMk cId="3361553106" sldId="309"/>
        </pc:sldMkLst>
        <pc:grpChg chg="mod">
          <ac:chgData name="Faiza Abdillahi" userId="d70f38fb6d5d44c9" providerId="LiveId" clId="{224194EB-0107-4742-9EF3-9A5673512D76}" dt="2023-03-14T22:54:50.519" v="448" actId="1038"/>
          <ac:grpSpMkLst>
            <pc:docMk/>
            <pc:sldMk cId="3361553106" sldId="309"/>
            <ac:grpSpMk id="46" creationId="{99E1E206-2C70-88DA-90B1-7FF887D261CB}"/>
          </ac:grpSpMkLst>
        </pc:grpChg>
        <pc:picChg chg="mod">
          <ac:chgData name="Faiza Abdillahi" userId="d70f38fb6d5d44c9" providerId="LiveId" clId="{224194EB-0107-4742-9EF3-9A5673512D76}" dt="2023-03-14T22:54:42.689" v="388" actId="1038"/>
          <ac:picMkLst>
            <pc:docMk/>
            <pc:sldMk cId="3361553106" sldId="309"/>
            <ac:picMk id="3" creationId="{1AA83273-D6C7-0844-3D68-94816EEBC8B1}"/>
          </ac:picMkLst>
        </pc:picChg>
      </pc:sldChg>
      <pc:sldChg chg="modSp add del mod">
        <pc:chgData name="Faiza Abdillahi" userId="d70f38fb6d5d44c9" providerId="LiveId" clId="{224194EB-0107-4742-9EF3-9A5673512D76}" dt="2023-03-15T00:26:20.348" v="2088" actId="47"/>
        <pc:sldMkLst>
          <pc:docMk/>
          <pc:sldMk cId="1932694398" sldId="310"/>
        </pc:sldMkLst>
        <pc:grpChg chg="mod">
          <ac:chgData name="Faiza Abdillahi" userId="d70f38fb6d5d44c9" providerId="LiveId" clId="{224194EB-0107-4742-9EF3-9A5673512D76}" dt="2023-03-14T22:55:01.247" v="494" actId="1037"/>
          <ac:grpSpMkLst>
            <pc:docMk/>
            <pc:sldMk cId="1932694398" sldId="310"/>
            <ac:grpSpMk id="46" creationId="{99E1E206-2C70-88DA-90B1-7FF887D261CB}"/>
          </ac:grpSpMkLst>
        </pc:grpChg>
      </pc:sldChg>
      <pc:sldChg chg="addSp delSp modSp del mod">
        <pc:chgData name="Faiza Abdillahi" userId="d70f38fb6d5d44c9" providerId="LiveId" clId="{224194EB-0107-4742-9EF3-9A5673512D76}" dt="2023-03-14T22:53:32.064" v="276" actId="47"/>
        <pc:sldMkLst>
          <pc:docMk/>
          <pc:sldMk cId="3978771130" sldId="310"/>
        </pc:sldMkLst>
        <pc:grpChg chg="add mod">
          <ac:chgData name="Faiza Abdillahi" userId="d70f38fb6d5d44c9" providerId="LiveId" clId="{224194EB-0107-4742-9EF3-9A5673512D76}" dt="2023-03-14T22:53:02.425" v="273" actId="1036"/>
          <ac:grpSpMkLst>
            <pc:docMk/>
            <pc:sldMk cId="3978771130" sldId="310"/>
            <ac:grpSpMk id="3" creationId="{2747FAC5-F36F-961A-CB14-BA41401C233D}"/>
          </ac:grpSpMkLst>
        </pc:grpChg>
        <pc:grpChg chg="del">
          <ac:chgData name="Faiza Abdillahi" userId="d70f38fb6d5d44c9" providerId="LiveId" clId="{224194EB-0107-4742-9EF3-9A5673512D76}" dt="2023-03-14T22:50:02.966" v="64" actId="478"/>
          <ac:grpSpMkLst>
            <pc:docMk/>
            <pc:sldMk cId="3978771130" sldId="310"/>
            <ac:grpSpMk id="46" creationId="{99E1E206-2C70-88DA-90B1-7FF887D261CB}"/>
          </ac:grpSpMkLst>
        </pc:grpChg>
        <pc:graphicFrameChg chg="mod">
          <ac:chgData name="Faiza Abdillahi" userId="d70f38fb6d5d44c9" providerId="LiveId" clId="{224194EB-0107-4742-9EF3-9A5673512D76}" dt="2023-03-14T22:50:03.496" v="65"/>
          <ac:graphicFrameMkLst>
            <pc:docMk/>
            <pc:sldMk cId="3978771130" sldId="310"/>
            <ac:graphicFrameMk id="4" creationId="{7A3CE0A2-7E92-C71F-88D4-4FC554E5B26F}"/>
          </ac:graphicFrameMkLst>
        </pc:graphicFrameChg>
        <pc:graphicFrameChg chg="mod">
          <ac:chgData name="Faiza Abdillahi" userId="d70f38fb6d5d44c9" providerId="LiveId" clId="{224194EB-0107-4742-9EF3-9A5673512D76}" dt="2023-03-14T22:50:03.496" v="65"/>
          <ac:graphicFrameMkLst>
            <pc:docMk/>
            <pc:sldMk cId="3978771130" sldId="310"/>
            <ac:graphicFrameMk id="5" creationId="{12CE69F3-387C-41D4-FF62-57581D9D277A}"/>
          </ac:graphicFrameMkLst>
        </pc:graphicFrameChg>
        <pc:graphicFrameChg chg="mod ord">
          <ac:chgData name="Faiza Abdillahi" userId="d70f38fb6d5d44c9" providerId="LiveId" clId="{224194EB-0107-4742-9EF3-9A5673512D76}" dt="2023-03-14T22:52:44.319" v="230" actId="1076"/>
          <ac:graphicFrameMkLst>
            <pc:docMk/>
            <pc:sldMk cId="3978771130" sldId="310"/>
            <ac:graphicFrameMk id="8" creationId="{0E00BC08-C05B-D170-6610-A889224C07B2}"/>
          </ac:graphicFrameMkLst>
        </pc:graphicFrameChg>
        <pc:graphicFrameChg chg="mod">
          <ac:chgData name="Faiza Abdillahi" userId="d70f38fb6d5d44c9" providerId="LiveId" clId="{224194EB-0107-4742-9EF3-9A5673512D76}" dt="2023-03-14T22:50:03.496" v="65"/>
          <ac:graphicFrameMkLst>
            <pc:docMk/>
            <pc:sldMk cId="3978771130" sldId="310"/>
            <ac:graphicFrameMk id="9" creationId="{D41E6AE5-3170-E5E6-1113-70A7594587FF}"/>
          </ac:graphicFrameMkLst>
        </pc:graphicFrameChg>
        <pc:graphicFrameChg chg="mod">
          <ac:chgData name="Faiza Abdillahi" userId="d70f38fb6d5d44c9" providerId="LiveId" clId="{224194EB-0107-4742-9EF3-9A5673512D76}" dt="2023-03-14T22:50:03.496" v="65"/>
          <ac:graphicFrameMkLst>
            <pc:docMk/>
            <pc:sldMk cId="3978771130" sldId="310"/>
            <ac:graphicFrameMk id="15" creationId="{28E0440F-64DB-4EA1-91BA-C241B10B94AF}"/>
          </ac:graphicFrameMkLst>
        </pc:graphicFrameChg>
        <pc:graphicFrameChg chg="mod">
          <ac:chgData name="Faiza Abdillahi" userId="d70f38fb6d5d44c9" providerId="LiveId" clId="{224194EB-0107-4742-9EF3-9A5673512D76}" dt="2023-03-14T22:50:03.496" v="65"/>
          <ac:graphicFrameMkLst>
            <pc:docMk/>
            <pc:sldMk cId="3978771130" sldId="310"/>
            <ac:graphicFrameMk id="17" creationId="{B869D22B-22F2-EFC5-3CCE-9F6CD7742E11}"/>
          </ac:graphicFrameMkLst>
        </pc:graphicFrameChg>
        <pc:graphicFrameChg chg="mod">
          <ac:chgData name="Faiza Abdillahi" userId="d70f38fb6d5d44c9" providerId="LiveId" clId="{224194EB-0107-4742-9EF3-9A5673512D76}" dt="2023-03-14T22:50:03.496" v="65"/>
          <ac:graphicFrameMkLst>
            <pc:docMk/>
            <pc:sldMk cId="3978771130" sldId="310"/>
            <ac:graphicFrameMk id="20" creationId="{0DAB6C72-75F5-7F8B-117E-3CA739CB1C5C}"/>
          </ac:graphicFrameMkLst>
        </pc:graphicFrameChg>
        <pc:graphicFrameChg chg="mod">
          <ac:chgData name="Faiza Abdillahi" userId="d70f38fb6d5d44c9" providerId="LiveId" clId="{224194EB-0107-4742-9EF3-9A5673512D76}" dt="2023-03-14T22:50:03.496" v="65"/>
          <ac:graphicFrameMkLst>
            <pc:docMk/>
            <pc:sldMk cId="3978771130" sldId="310"/>
            <ac:graphicFrameMk id="35" creationId="{C3916B44-C484-669A-5879-2AF242C71B8E}"/>
          </ac:graphicFrameMkLst>
        </pc:graphicFrameChg>
        <pc:picChg chg="ord">
          <ac:chgData name="Faiza Abdillahi" userId="d70f38fb6d5d44c9" providerId="LiveId" clId="{224194EB-0107-4742-9EF3-9A5673512D76}" dt="2023-03-14T22:52:56.008" v="251" actId="166"/>
          <ac:picMkLst>
            <pc:docMk/>
            <pc:sldMk cId="3978771130" sldId="310"/>
            <ac:picMk id="45" creationId="{0ADF789B-9CED-572F-F8EF-BD603E3C0814}"/>
          </ac:picMkLst>
        </pc:picChg>
      </pc:sldChg>
      <pc:sldChg chg="addSp delSp modSp del mod">
        <pc:chgData name="Faiza Abdillahi" userId="d70f38fb6d5d44c9" providerId="LiveId" clId="{224194EB-0107-4742-9EF3-9A5673512D76}" dt="2023-03-14T22:53:32.908" v="277" actId="47"/>
        <pc:sldMkLst>
          <pc:docMk/>
          <pc:sldMk cId="2755048370" sldId="311"/>
        </pc:sldMkLst>
        <pc:grpChg chg="add mod">
          <ac:chgData name="Faiza Abdillahi" userId="d70f38fb6d5d44c9" providerId="LiveId" clId="{224194EB-0107-4742-9EF3-9A5673512D76}" dt="2023-03-14T22:50:24.877" v="223" actId="1037"/>
          <ac:grpSpMkLst>
            <pc:docMk/>
            <pc:sldMk cId="2755048370" sldId="311"/>
            <ac:grpSpMk id="3" creationId="{C2A3B1A5-631C-0F82-03E4-7D7F8C68782B}"/>
          </ac:grpSpMkLst>
        </pc:grpChg>
        <pc:grpChg chg="del">
          <ac:chgData name="Faiza Abdillahi" userId="d70f38fb6d5d44c9" providerId="LiveId" clId="{224194EB-0107-4742-9EF3-9A5673512D76}" dt="2023-03-14T22:50:15.614" v="132" actId="478"/>
          <ac:grpSpMkLst>
            <pc:docMk/>
            <pc:sldMk cId="2755048370" sldId="311"/>
            <ac:grpSpMk id="46" creationId="{99E1E206-2C70-88DA-90B1-7FF887D261CB}"/>
          </ac:grpSpMkLst>
        </pc:grpChg>
        <pc:graphicFrameChg chg="mod">
          <ac:chgData name="Faiza Abdillahi" userId="d70f38fb6d5d44c9" providerId="LiveId" clId="{224194EB-0107-4742-9EF3-9A5673512D76}" dt="2023-03-14T22:50:15.975" v="133"/>
          <ac:graphicFrameMkLst>
            <pc:docMk/>
            <pc:sldMk cId="2755048370" sldId="311"/>
            <ac:graphicFrameMk id="4" creationId="{C6FB7D81-715D-C67E-8AB4-5A5BF8E26A8E}"/>
          </ac:graphicFrameMkLst>
        </pc:graphicFrameChg>
        <pc:graphicFrameChg chg="mod">
          <ac:chgData name="Faiza Abdillahi" userId="d70f38fb6d5d44c9" providerId="LiveId" clId="{224194EB-0107-4742-9EF3-9A5673512D76}" dt="2023-03-14T22:50:15.975" v="133"/>
          <ac:graphicFrameMkLst>
            <pc:docMk/>
            <pc:sldMk cId="2755048370" sldId="311"/>
            <ac:graphicFrameMk id="5" creationId="{079FB987-EC16-53F9-7DA6-47DBA4A98554}"/>
          </ac:graphicFrameMkLst>
        </pc:graphicFrameChg>
        <pc:graphicFrameChg chg="mod">
          <ac:chgData name="Faiza Abdillahi" userId="d70f38fb6d5d44c9" providerId="LiveId" clId="{224194EB-0107-4742-9EF3-9A5673512D76}" dt="2023-03-14T22:50:15.975" v="133"/>
          <ac:graphicFrameMkLst>
            <pc:docMk/>
            <pc:sldMk cId="2755048370" sldId="311"/>
            <ac:graphicFrameMk id="8" creationId="{99772F2C-5980-921A-6D30-E94FB9F09621}"/>
          </ac:graphicFrameMkLst>
        </pc:graphicFrameChg>
        <pc:graphicFrameChg chg="mod ord">
          <ac:chgData name="Faiza Abdillahi" userId="d70f38fb6d5d44c9" providerId="LiveId" clId="{224194EB-0107-4742-9EF3-9A5673512D76}" dt="2023-03-14T22:53:18.674" v="274" actId="167"/>
          <ac:graphicFrameMkLst>
            <pc:docMk/>
            <pc:sldMk cId="2755048370" sldId="311"/>
            <ac:graphicFrameMk id="9" creationId="{588CD093-3B7D-FC76-7537-4DD6C722C552}"/>
          </ac:graphicFrameMkLst>
        </pc:graphicFrameChg>
        <pc:graphicFrameChg chg="mod">
          <ac:chgData name="Faiza Abdillahi" userId="d70f38fb6d5d44c9" providerId="LiveId" clId="{224194EB-0107-4742-9EF3-9A5673512D76}" dt="2023-03-14T22:50:15.975" v="133"/>
          <ac:graphicFrameMkLst>
            <pc:docMk/>
            <pc:sldMk cId="2755048370" sldId="311"/>
            <ac:graphicFrameMk id="15" creationId="{06462462-FC2E-4FE9-C8E5-EAE2C4F54B96}"/>
          </ac:graphicFrameMkLst>
        </pc:graphicFrameChg>
        <pc:graphicFrameChg chg="mod">
          <ac:chgData name="Faiza Abdillahi" userId="d70f38fb6d5d44c9" providerId="LiveId" clId="{224194EB-0107-4742-9EF3-9A5673512D76}" dt="2023-03-14T22:50:15.975" v="133"/>
          <ac:graphicFrameMkLst>
            <pc:docMk/>
            <pc:sldMk cId="2755048370" sldId="311"/>
            <ac:graphicFrameMk id="17" creationId="{626CF872-A8A4-4733-8343-1FD3C9439B37}"/>
          </ac:graphicFrameMkLst>
        </pc:graphicFrameChg>
        <pc:graphicFrameChg chg="mod">
          <ac:chgData name="Faiza Abdillahi" userId="d70f38fb6d5d44c9" providerId="LiveId" clId="{224194EB-0107-4742-9EF3-9A5673512D76}" dt="2023-03-14T22:50:15.975" v="133"/>
          <ac:graphicFrameMkLst>
            <pc:docMk/>
            <pc:sldMk cId="2755048370" sldId="311"/>
            <ac:graphicFrameMk id="20" creationId="{BF510264-4C97-360E-5EF2-C2B4E825FD7C}"/>
          </ac:graphicFrameMkLst>
        </pc:graphicFrameChg>
        <pc:graphicFrameChg chg="mod">
          <ac:chgData name="Faiza Abdillahi" userId="d70f38fb6d5d44c9" providerId="LiveId" clId="{224194EB-0107-4742-9EF3-9A5673512D76}" dt="2023-03-14T22:50:15.975" v="133"/>
          <ac:graphicFrameMkLst>
            <pc:docMk/>
            <pc:sldMk cId="2755048370" sldId="311"/>
            <ac:graphicFrameMk id="35" creationId="{2D9D6B07-EAD2-1727-791A-68CEF9A5CA06}"/>
          </ac:graphicFrameMkLst>
        </pc:graphicFrameChg>
      </pc:sldChg>
      <pc:sldChg chg="modSp add del mod">
        <pc:chgData name="Faiza Abdillahi" userId="d70f38fb6d5d44c9" providerId="LiveId" clId="{224194EB-0107-4742-9EF3-9A5673512D76}" dt="2023-03-15T00:26:21.519" v="2089" actId="47"/>
        <pc:sldMkLst>
          <pc:docMk/>
          <pc:sldMk cId="3841498302" sldId="311"/>
        </pc:sldMkLst>
        <pc:grpChg chg="mod">
          <ac:chgData name="Faiza Abdillahi" userId="d70f38fb6d5d44c9" providerId="LiveId" clId="{224194EB-0107-4742-9EF3-9A5673512D76}" dt="2023-03-14T22:55:12.608" v="544" actId="1037"/>
          <ac:grpSpMkLst>
            <pc:docMk/>
            <pc:sldMk cId="3841498302" sldId="311"/>
            <ac:grpSpMk id="46" creationId="{99E1E206-2C70-88DA-90B1-7FF887D261CB}"/>
          </ac:grpSpMkLst>
        </pc:grpChg>
        <pc:picChg chg="mod">
          <ac:chgData name="Faiza Abdillahi" userId="d70f38fb6d5d44c9" providerId="LiveId" clId="{224194EB-0107-4742-9EF3-9A5673512D76}" dt="2023-03-14T22:56:11.882" v="554" actId="1038"/>
          <ac:picMkLst>
            <pc:docMk/>
            <pc:sldMk cId="3841498302" sldId="311"/>
            <ac:picMk id="72" creationId="{27BCA391-BBCE-F057-6D92-4FDBF161EBDB}"/>
          </ac:picMkLst>
        </pc:picChg>
      </pc:sldChg>
      <pc:sldChg chg="addSp delSp modSp add mod">
        <pc:chgData name="Faiza Abdillahi" userId="d70f38fb6d5d44c9" providerId="LiveId" clId="{224194EB-0107-4742-9EF3-9A5673512D76}" dt="2023-03-15T23:31:34.634" v="3241" actId="1038"/>
        <pc:sldMkLst>
          <pc:docMk/>
          <pc:sldMk cId="427436164" sldId="312"/>
        </pc:sldMkLst>
        <pc:spChg chg="mod">
          <ac:chgData name="Faiza Abdillahi" userId="d70f38fb6d5d44c9" providerId="LiveId" clId="{224194EB-0107-4742-9EF3-9A5673512D76}" dt="2023-03-15T00:21:33.265" v="2028" actId="20577"/>
          <ac:spMkLst>
            <pc:docMk/>
            <pc:sldMk cId="427436164" sldId="312"/>
            <ac:spMk id="9" creationId="{7B57C8EC-67FD-9633-03C2-EA6EF88E6B2A}"/>
          </ac:spMkLst>
        </pc:spChg>
        <pc:spChg chg="del">
          <ac:chgData name="Faiza Abdillahi" userId="d70f38fb6d5d44c9" providerId="LiveId" clId="{224194EB-0107-4742-9EF3-9A5673512D76}" dt="2023-03-15T23:29:34.316" v="3206" actId="478"/>
          <ac:spMkLst>
            <pc:docMk/>
            <pc:sldMk cId="427436164" sldId="312"/>
            <ac:spMk id="48" creationId="{85F0F0D1-F4E6-EAE9-18FE-C58A6CC54050}"/>
          </ac:spMkLst>
        </pc:spChg>
        <pc:picChg chg="add mod modCrop">
          <ac:chgData name="Faiza Abdillahi" userId="d70f38fb6d5d44c9" providerId="LiveId" clId="{224194EB-0107-4742-9EF3-9A5673512D76}" dt="2023-03-15T23:28:22.227" v="3190" actId="14100"/>
          <ac:picMkLst>
            <pc:docMk/>
            <pc:sldMk cId="427436164" sldId="312"/>
            <ac:picMk id="2" creationId="{6294AD2B-FAB9-E05E-E529-EF9A96A3A3D0}"/>
          </ac:picMkLst>
        </pc:picChg>
        <pc:picChg chg="add mod modCrop">
          <ac:chgData name="Faiza Abdillahi" userId="d70f38fb6d5d44c9" providerId="LiveId" clId="{224194EB-0107-4742-9EF3-9A5673512D76}" dt="2023-03-15T23:29:10.914" v="3204" actId="1036"/>
          <ac:picMkLst>
            <pc:docMk/>
            <pc:sldMk cId="427436164" sldId="312"/>
            <ac:picMk id="3" creationId="{5666C3AF-2308-C8F3-8FE3-DBF630D84C89}"/>
          </ac:picMkLst>
        </pc:picChg>
        <pc:picChg chg="add mod modCrop">
          <ac:chgData name="Faiza Abdillahi" userId="d70f38fb6d5d44c9" providerId="LiveId" clId="{224194EB-0107-4742-9EF3-9A5673512D76}" dt="2023-03-15T23:30:23.219" v="3220" actId="1036"/>
          <ac:picMkLst>
            <pc:docMk/>
            <pc:sldMk cId="427436164" sldId="312"/>
            <ac:picMk id="4" creationId="{1693201B-0810-BDC4-CB3B-CB8B47FE844B}"/>
          </ac:picMkLst>
        </pc:picChg>
        <pc:picChg chg="del">
          <ac:chgData name="Faiza Abdillahi" userId="d70f38fb6d5d44c9" providerId="LiveId" clId="{224194EB-0107-4742-9EF3-9A5673512D76}" dt="2023-03-15T23:27:43.300" v="3177" actId="478"/>
          <ac:picMkLst>
            <pc:docMk/>
            <pc:sldMk cId="427436164" sldId="312"/>
            <ac:picMk id="5" creationId="{01748557-DB1D-8086-AA22-79D393392A74}"/>
          </ac:picMkLst>
        </pc:picChg>
        <pc:picChg chg="add mod modCrop">
          <ac:chgData name="Faiza Abdillahi" userId="d70f38fb6d5d44c9" providerId="LiveId" clId="{224194EB-0107-4742-9EF3-9A5673512D76}" dt="2023-03-15T23:31:34.634" v="3241" actId="1038"/>
          <ac:picMkLst>
            <pc:docMk/>
            <pc:sldMk cId="427436164" sldId="312"/>
            <ac:picMk id="6" creationId="{C0828AFB-5A4E-E693-1DDC-7EB9B0A9B74D}"/>
          </ac:picMkLst>
        </pc:picChg>
        <pc:picChg chg="del">
          <ac:chgData name="Faiza Abdillahi" userId="d70f38fb6d5d44c9" providerId="LiveId" clId="{224194EB-0107-4742-9EF3-9A5673512D76}" dt="2023-03-15T23:28:28.958" v="3191" actId="478"/>
          <ac:picMkLst>
            <pc:docMk/>
            <pc:sldMk cId="427436164" sldId="312"/>
            <ac:picMk id="7" creationId="{7944B846-194B-9EEE-33AF-AAC1B2D41B7E}"/>
          </ac:picMkLst>
        </pc:picChg>
        <pc:picChg chg="del">
          <ac:chgData name="Faiza Abdillahi" userId="d70f38fb6d5d44c9" providerId="LiveId" clId="{224194EB-0107-4742-9EF3-9A5673512D76}" dt="2023-03-15T23:30:01.405" v="3211" actId="478"/>
          <ac:picMkLst>
            <pc:docMk/>
            <pc:sldMk cId="427436164" sldId="312"/>
            <ac:picMk id="8" creationId="{C1F4766B-17C3-3BDA-FCB4-ACACB633CD6A}"/>
          </ac:picMkLst>
        </pc:picChg>
        <pc:picChg chg="del">
          <ac:chgData name="Faiza Abdillahi" userId="d70f38fb6d5d44c9" providerId="LiveId" clId="{224194EB-0107-4742-9EF3-9A5673512D76}" dt="2023-03-15T23:30:34.534" v="3221" actId="478"/>
          <ac:picMkLst>
            <pc:docMk/>
            <pc:sldMk cId="427436164" sldId="312"/>
            <ac:picMk id="10" creationId="{D48F45E2-908E-0CB7-957B-ED03D79786E5}"/>
          </ac:picMkLst>
        </pc:picChg>
      </pc:sldChg>
      <pc:sldChg chg="delSp modSp add mod">
        <pc:chgData name="Faiza Abdillahi" userId="d70f38fb6d5d44c9" providerId="LiveId" clId="{224194EB-0107-4742-9EF3-9A5673512D76}" dt="2023-03-15T23:33:00.285" v="3244" actId="478"/>
        <pc:sldMkLst>
          <pc:docMk/>
          <pc:sldMk cId="967015812" sldId="313"/>
        </pc:sldMkLst>
        <pc:grpChg chg="mod">
          <ac:chgData name="Faiza Abdillahi" userId="d70f38fb6d5d44c9" providerId="LiveId" clId="{224194EB-0107-4742-9EF3-9A5673512D76}" dt="2023-03-15T00:34:04.809" v="2868" actId="1037"/>
          <ac:grpSpMkLst>
            <pc:docMk/>
            <pc:sldMk cId="967015812" sldId="313"/>
            <ac:grpSpMk id="8" creationId="{BF7C786C-015F-C2A2-6B06-68DC2974D11A}"/>
          </ac:grpSpMkLst>
        </pc:grpChg>
        <pc:picChg chg="mod">
          <ac:chgData name="Faiza Abdillahi" userId="d70f38fb6d5d44c9" providerId="LiveId" clId="{224194EB-0107-4742-9EF3-9A5673512D76}" dt="2023-03-15T00:33:51.476" v="2783" actId="1037"/>
          <ac:picMkLst>
            <pc:docMk/>
            <pc:sldMk cId="967015812" sldId="313"/>
            <ac:picMk id="3" creationId="{1AA83273-D6C7-0844-3D68-94816EEBC8B1}"/>
          </ac:picMkLst>
        </pc:picChg>
        <pc:picChg chg="del">
          <ac:chgData name="Faiza Abdillahi" userId="d70f38fb6d5d44c9" providerId="LiveId" clId="{224194EB-0107-4742-9EF3-9A5673512D76}" dt="2023-03-15T23:33:00.285" v="3244" actId="478"/>
          <ac:picMkLst>
            <pc:docMk/>
            <pc:sldMk cId="967015812" sldId="313"/>
            <ac:picMk id="75" creationId="{00000000-0000-0000-0000-000000000000}"/>
          </ac:picMkLst>
        </pc:picChg>
        <pc:cxnChg chg="del">
          <ac:chgData name="Faiza Abdillahi" userId="d70f38fb6d5d44c9" providerId="LiveId" clId="{224194EB-0107-4742-9EF3-9A5673512D76}" dt="2023-03-15T00:36:44.176" v="3093" actId="478"/>
          <ac:cxnSpMkLst>
            <pc:docMk/>
            <pc:sldMk cId="967015812" sldId="313"/>
            <ac:cxnSpMk id="15" creationId="{88B87E10-FD32-CE8C-E981-3D305901B7D1}"/>
          </ac:cxnSpMkLst>
        </pc:cxnChg>
        <pc:cxnChg chg="del">
          <ac:chgData name="Faiza Abdillahi" userId="d70f38fb6d5d44c9" providerId="LiveId" clId="{224194EB-0107-4742-9EF3-9A5673512D76}" dt="2023-03-15T00:36:45.344" v="3094" actId="478"/>
          <ac:cxnSpMkLst>
            <pc:docMk/>
            <pc:sldMk cId="967015812" sldId="313"/>
            <ac:cxnSpMk id="20" creationId="{7B75D926-69C6-106C-7AB4-7ABF97F19557}"/>
          </ac:cxnSpMkLst>
        </pc:cxnChg>
      </pc:sldChg>
      <pc:sldChg chg="delSp modSp add del mod">
        <pc:chgData name="Faiza Abdillahi" userId="d70f38fb6d5d44c9" providerId="LiveId" clId="{224194EB-0107-4742-9EF3-9A5673512D76}" dt="2023-03-15T00:33:34.054" v="2764" actId="47"/>
        <pc:sldMkLst>
          <pc:docMk/>
          <pc:sldMk cId="2879437571" sldId="313"/>
        </pc:sldMkLst>
        <pc:grpChg chg="mod ord">
          <ac:chgData name="Faiza Abdillahi" userId="d70f38fb6d5d44c9" providerId="LiveId" clId="{224194EB-0107-4742-9EF3-9A5673512D76}" dt="2023-03-15T00:31:43.568" v="2498" actId="167"/>
          <ac:grpSpMkLst>
            <pc:docMk/>
            <pc:sldMk cId="2879437571" sldId="313"/>
            <ac:grpSpMk id="8" creationId="{BF7C786C-015F-C2A2-6B06-68DC2974D11A}"/>
          </ac:grpSpMkLst>
        </pc:grpChg>
        <pc:picChg chg="mod">
          <ac:chgData name="Faiza Abdillahi" userId="d70f38fb6d5d44c9" providerId="LiveId" clId="{224194EB-0107-4742-9EF3-9A5673512D76}" dt="2023-03-15T00:31:53.795" v="2499" actId="1038"/>
          <ac:picMkLst>
            <pc:docMk/>
            <pc:sldMk cId="2879437571" sldId="313"/>
            <ac:picMk id="3" creationId="{1AA83273-D6C7-0844-3D68-94816EEBC8B1}"/>
          </ac:picMkLst>
        </pc:picChg>
        <pc:picChg chg="del">
          <ac:chgData name="Faiza Abdillahi" userId="d70f38fb6d5d44c9" providerId="LiveId" clId="{224194EB-0107-4742-9EF3-9A5673512D76}" dt="2023-03-15T00:31:57.044" v="2500" actId="478"/>
          <ac:picMkLst>
            <pc:docMk/>
            <pc:sldMk cId="2879437571" sldId="313"/>
            <ac:picMk id="45" creationId="{0ADF789B-9CED-572F-F8EF-BD603E3C0814}"/>
          </ac:picMkLst>
        </pc:picChg>
      </pc:sldChg>
      <pc:sldChg chg="modSp add del mod">
        <pc:chgData name="Faiza Abdillahi" userId="d70f38fb6d5d44c9" providerId="LiveId" clId="{224194EB-0107-4742-9EF3-9A5673512D76}" dt="2023-03-15T00:30:15.849" v="2372" actId="47"/>
        <pc:sldMkLst>
          <pc:docMk/>
          <pc:sldMk cId="3557373019" sldId="313"/>
        </pc:sldMkLst>
        <pc:grpChg chg="mod">
          <ac:chgData name="Faiza Abdillahi" userId="d70f38fb6d5d44c9" providerId="LiveId" clId="{224194EB-0107-4742-9EF3-9A5673512D76}" dt="2023-03-15T00:26:36.313" v="2150" actId="1037"/>
          <ac:grpSpMkLst>
            <pc:docMk/>
            <pc:sldMk cId="3557373019" sldId="313"/>
            <ac:grpSpMk id="8" creationId="{BF7C786C-015F-C2A2-6B06-68DC2974D11A}"/>
          </ac:grpSpMkLst>
        </pc:grpChg>
        <pc:picChg chg="mod">
          <ac:chgData name="Faiza Abdillahi" userId="d70f38fb6d5d44c9" providerId="LiveId" clId="{224194EB-0107-4742-9EF3-9A5673512D76}" dt="2023-03-15T00:27:39.375" v="2320" actId="1038"/>
          <ac:picMkLst>
            <pc:docMk/>
            <pc:sldMk cId="3557373019" sldId="313"/>
            <ac:picMk id="3" creationId="{1AA83273-D6C7-0844-3D68-94816EEBC8B1}"/>
          </ac:picMkLst>
        </pc:picChg>
      </pc:sldChg>
      <pc:sldChg chg="delSp modSp add mod">
        <pc:chgData name="Faiza Abdillahi" userId="d70f38fb6d5d44c9" providerId="LiveId" clId="{224194EB-0107-4742-9EF3-9A5673512D76}" dt="2023-03-15T23:33:03.770" v="3245" actId="478"/>
        <pc:sldMkLst>
          <pc:docMk/>
          <pc:sldMk cId="2084004736" sldId="314"/>
        </pc:sldMkLst>
        <pc:grpChg chg="mod">
          <ac:chgData name="Faiza Abdillahi" userId="d70f38fb6d5d44c9" providerId="LiveId" clId="{224194EB-0107-4742-9EF3-9A5673512D76}" dt="2023-03-15T00:34:23.834" v="2933" actId="1037"/>
          <ac:grpSpMkLst>
            <pc:docMk/>
            <pc:sldMk cId="2084004736" sldId="314"/>
            <ac:grpSpMk id="8" creationId="{BF7C786C-015F-C2A2-6B06-68DC2974D11A}"/>
          </ac:grpSpMkLst>
        </pc:grpChg>
        <pc:picChg chg="del">
          <ac:chgData name="Faiza Abdillahi" userId="d70f38fb6d5d44c9" providerId="LiveId" clId="{224194EB-0107-4742-9EF3-9A5673512D76}" dt="2023-03-15T23:33:03.770" v="3245" actId="478"/>
          <ac:picMkLst>
            <pc:docMk/>
            <pc:sldMk cId="2084004736" sldId="314"/>
            <ac:picMk id="75" creationId="{00000000-0000-0000-0000-000000000000}"/>
          </ac:picMkLst>
        </pc:picChg>
        <pc:cxnChg chg="del">
          <ac:chgData name="Faiza Abdillahi" userId="d70f38fb6d5d44c9" providerId="LiveId" clId="{224194EB-0107-4742-9EF3-9A5673512D76}" dt="2023-03-15T00:36:40.209" v="3092" actId="478"/>
          <ac:cxnSpMkLst>
            <pc:docMk/>
            <pc:sldMk cId="2084004736" sldId="314"/>
            <ac:cxnSpMk id="15" creationId="{88B87E10-FD32-CE8C-E981-3D305901B7D1}"/>
          </ac:cxnSpMkLst>
        </pc:cxnChg>
        <pc:cxnChg chg="del">
          <ac:chgData name="Faiza Abdillahi" userId="d70f38fb6d5d44c9" providerId="LiveId" clId="{224194EB-0107-4742-9EF3-9A5673512D76}" dt="2023-03-15T00:36:38.786" v="3091" actId="478"/>
          <ac:cxnSpMkLst>
            <pc:docMk/>
            <pc:sldMk cId="2084004736" sldId="314"/>
            <ac:cxnSpMk id="20" creationId="{7B75D926-69C6-106C-7AB4-7ABF97F19557}"/>
          </ac:cxnSpMkLst>
        </pc:cxnChg>
      </pc:sldChg>
      <pc:sldChg chg="delSp modSp add del mod">
        <pc:chgData name="Faiza Abdillahi" userId="d70f38fb6d5d44c9" providerId="LiveId" clId="{224194EB-0107-4742-9EF3-9A5673512D76}" dt="2023-03-15T00:33:35.086" v="2765" actId="47"/>
        <pc:sldMkLst>
          <pc:docMk/>
          <pc:sldMk cId="2736130790" sldId="314"/>
        </pc:sldMkLst>
        <pc:grpChg chg="mod">
          <ac:chgData name="Faiza Abdillahi" userId="d70f38fb6d5d44c9" providerId="LiveId" clId="{224194EB-0107-4742-9EF3-9A5673512D76}" dt="2023-03-15T00:32:34.724" v="2598" actId="1037"/>
          <ac:grpSpMkLst>
            <pc:docMk/>
            <pc:sldMk cId="2736130790" sldId="314"/>
            <ac:grpSpMk id="8" creationId="{BF7C786C-015F-C2A2-6B06-68DC2974D11A}"/>
          </ac:grpSpMkLst>
        </pc:grpChg>
        <pc:graphicFrameChg chg="mod">
          <ac:chgData name="Faiza Abdillahi" userId="d70f38fb6d5d44c9" providerId="LiveId" clId="{224194EB-0107-4742-9EF3-9A5673512D76}" dt="2023-03-15T00:32:21.721" v="2548" actId="1037"/>
          <ac:graphicFrameMkLst>
            <pc:docMk/>
            <pc:sldMk cId="2736130790" sldId="314"/>
            <ac:graphicFrameMk id="44" creationId="{FF304F06-2DEF-7F35-DD51-A47D74D144EA}"/>
          </ac:graphicFrameMkLst>
        </pc:graphicFrameChg>
        <pc:picChg chg="mod">
          <ac:chgData name="Faiza Abdillahi" userId="d70f38fb6d5d44c9" providerId="LiveId" clId="{224194EB-0107-4742-9EF3-9A5673512D76}" dt="2023-03-15T00:32:26.778" v="2550" actId="1038"/>
          <ac:picMkLst>
            <pc:docMk/>
            <pc:sldMk cId="2736130790" sldId="314"/>
            <ac:picMk id="3" creationId="{1AA83273-D6C7-0844-3D68-94816EEBC8B1}"/>
          </ac:picMkLst>
        </pc:picChg>
        <pc:picChg chg="del">
          <ac:chgData name="Faiza Abdillahi" userId="d70f38fb6d5d44c9" providerId="LiveId" clId="{224194EB-0107-4742-9EF3-9A5673512D76}" dt="2023-03-15T00:32:09.306" v="2503" actId="478"/>
          <ac:picMkLst>
            <pc:docMk/>
            <pc:sldMk cId="2736130790" sldId="314"/>
            <ac:picMk id="45" creationId="{0ADF789B-9CED-572F-F8EF-BD603E3C0814}"/>
          </ac:picMkLst>
        </pc:picChg>
      </pc:sldChg>
      <pc:sldChg chg="modSp add del mod">
        <pc:chgData name="Faiza Abdillahi" userId="d70f38fb6d5d44c9" providerId="LiveId" clId="{224194EB-0107-4742-9EF3-9A5673512D76}" dt="2023-03-15T00:30:16.927" v="2373" actId="47"/>
        <pc:sldMkLst>
          <pc:docMk/>
          <pc:sldMk cId="3990700561" sldId="314"/>
        </pc:sldMkLst>
        <pc:grpChg chg="mod">
          <ac:chgData name="Faiza Abdillahi" userId="d70f38fb6d5d44c9" providerId="LiveId" clId="{224194EB-0107-4742-9EF3-9A5673512D76}" dt="2023-03-15T00:26:47.548" v="2209" actId="1037"/>
          <ac:grpSpMkLst>
            <pc:docMk/>
            <pc:sldMk cId="3990700561" sldId="314"/>
            <ac:grpSpMk id="8" creationId="{BF7C786C-015F-C2A2-6B06-68DC2974D11A}"/>
          </ac:grpSpMkLst>
        </pc:grpChg>
        <pc:picChg chg="mod">
          <ac:chgData name="Faiza Abdillahi" userId="d70f38fb6d5d44c9" providerId="LiveId" clId="{224194EB-0107-4742-9EF3-9A5673512D76}" dt="2023-03-15T00:27:25.698" v="2307" actId="1038"/>
          <ac:picMkLst>
            <pc:docMk/>
            <pc:sldMk cId="3990700561" sldId="314"/>
            <ac:picMk id="3" creationId="{1AA83273-D6C7-0844-3D68-94816EEBC8B1}"/>
          </ac:picMkLst>
        </pc:picChg>
      </pc:sldChg>
      <pc:sldChg chg="modSp add del mod">
        <pc:chgData name="Faiza Abdillahi" userId="d70f38fb6d5d44c9" providerId="LiveId" clId="{224194EB-0107-4742-9EF3-9A5673512D76}" dt="2023-03-15T00:30:17.956" v="2374" actId="47"/>
        <pc:sldMkLst>
          <pc:docMk/>
          <pc:sldMk cId="1927132195" sldId="315"/>
        </pc:sldMkLst>
        <pc:grpChg chg="mod">
          <ac:chgData name="Faiza Abdillahi" userId="d70f38fb6d5d44c9" providerId="LiveId" clId="{224194EB-0107-4742-9EF3-9A5673512D76}" dt="2023-03-15T00:27:29.861" v="2308" actId="1076"/>
          <ac:grpSpMkLst>
            <pc:docMk/>
            <pc:sldMk cId="1927132195" sldId="315"/>
            <ac:grpSpMk id="8" creationId="{BF7C786C-015F-C2A2-6B06-68DC2974D11A}"/>
          </ac:grpSpMkLst>
        </pc:grpChg>
        <pc:picChg chg="mod">
          <ac:chgData name="Faiza Abdillahi" userId="d70f38fb6d5d44c9" providerId="LiveId" clId="{224194EB-0107-4742-9EF3-9A5673512D76}" dt="2023-03-15T00:27:34.500" v="2319" actId="1038"/>
          <ac:picMkLst>
            <pc:docMk/>
            <pc:sldMk cId="1927132195" sldId="315"/>
            <ac:picMk id="3" creationId="{1AA83273-D6C7-0844-3D68-94816EEBC8B1}"/>
          </ac:picMkLst>
        </pc:picChg>
      </pc:sldChg>
      <pc:sldChg chg="modSp add del mod">
        <pc:chgData name="Faiza Abdillahi" userId="d70f38fb6d5d44c9" providerId="LiveId" clId="{224194EB-0107-4742-9EF3-9A5673512D76}" dt="2023-03-15T00:33:36.081" v="2766" actId="47"/>
        <pc:sldMkLst>
          <pc:docMk/>
          <pc:sldMk cId="2154841174" sldId="315"/>
        </pc:sldMkLst>
        <pc:grpChg chg="mod">
          <ac:chgData name="Faiza Abdillahi" userId="d70f38fb6d5d44c9" providerId="LiveId" clId="{224194EB-0107-4742-9EF3-9A5673512D76}" dt="2023-03-15T00:32:50.896" v="2648" actId="1038"/>
          <ac:grpSpMkLst>
            <pc:docMk/>
            <pc:sldMk cId="2154841174" sldId="315"/>
            <ac:grpSpMk id="8" creationId="{BF7C786C-015F-C2A2-6B06-68DC2974D11A}"/>
          </ac:grpSpMkLst>
        </pc:grpChg>
      </pc:sldChg>
      <pc:sldChg chg="delSp modSp add mod">
        <pc:chgData name="Faiza Abdillahi" userId="d70f38fb6d5d44c9" providerId="LiveId" clId="{224194EB-0107-4742-9EF3-9A5673512D76}" dt="2023-03-15T23:33:07.692" v="3246" actId="478"/>
        <pc:sldMkLst>
          <pc:docMk/>
          <pc:sldMk cId="2855472820" sldId="315"/>
        </pc:sldMkLst>
        <pc:grpChg chg="mod">
          <ac:chgData name="Faiza Abdillahi" userId="d70f38fb6d5d44c9" providerId="LiveId" clId="{224194EB-0107-4742-9EF3-9A5673512D76}" dt="2023-03-15T00:34:35.909" v="2976" actId="1037"/>
          <ac:grpSpMkLst>
            <pc:docMk/>
            <pc:sldMk cId="2855472820" sldId="315"/>
            <ac:grpSpMk id="8" creationId="{BF7C786C-015F-C2A2-6B06-68DC2974D11A}"/>
          </ac:grpSpMkLst>
        </pc:grpChg>
        <pc:picChg chg="del">
          <ac:chgData name="Faiza Abdillahi" userId="d70f38fb6d5d44c9" providerId="LiveId" clId="{224194EB-0107-4742-9EF3-9A5673512D76}" dt="2023-03-15T23:33:07.692" v="3246" actId="478"/>
          <ac:picMkLst>
            <pc:docMk/>
            <pc:sldMk cId="2855472820" sldId="315"/>
            <ac:picMk id="75" creationId="{00000000-0000-0000-0000-000000000000}"/>
          </ac:picMkLst>
        </pc:picChg>
        <pc:cxnChg chg="del">
          <ac:chgData name="Faiza Abdillahi" userId="d70f38fb6d5d44c9" providerId="LiveId" clId="{224194EB-0107-4742-9EF3-9A5673512D76}" dt="2023-03-15T00:36:35.573" v="3090" actId="478"/>
          <ac:cxnSpMkLst>
            <pc:docMk/>
            <pc:sldMk cId="2855472820" sldId="315"/>
            <ac:cxnSpMk id="15" creationId="{88B87E10-FD32-CE8C-E981-3D305901B7D1}"/>
          </ac:cxnSpMkLst>
        </pc:cxnChg>
        <pc:cxnChg chg="del">
          <ac:chgData name="Faiza Abdillahi" userId="d70f38fb6d5d44c9" providerId="LiveId" clId="{224194EB-0107-4742-9EF3-9A5673512D76}" dt="2023-03-15T00:36:34.004" v="3089" actId="478"/>
          <ac:cxnSpMkLst>
            <pc:docMk/>
            <pc:sldMk cId="2855472820" sldId="315"/>
            <ac:cxnSpMk id="20" creationId="{7B75D926-69C6-106C-7AB4-7ABF97F19557}"/>
          </ac:cxnSpMkLst>
        </pc:cxnChg>
      </pc:sldChg>
      <pc:sldChg chg="modSp add del mod">
        <pc:chgData name="Faiza Abdillahi" userId="d70f38fb6d5d44c9" providerId="LiveId" clId="{224194EB-0107-4742-9EF3-9A5673512D76}" dt="2023-03-15T00:33:37.050" v="2767" actId="47"/>
        <pc:sldMkLst>
          <pc:docMk/>
          <pc:sldMk cId="294275438" sldId="316"/>
        </pc:sldMkLst>
        <pc:grpChg chg="mod">
          <ac:chgData name="Faiza Abdillahi" userId="d70f38fb6d5d44c9" providerId="LiveId" clId="{224194EB-0107-4742-9EF3-9A5673512D76}" dt="2023-03-15T00:33:06.744" v="2701" actId="1037"/>
          <ac:grpSpMkLst>
            <pc:docMk/>
            <pc:sldMk cId="294275438" sldId="316"/>
            <ac:grpSpMk id="8" creationId="{BF7C786C-015F-C2A2-6B06-68DC2974D11A}"/>
          </ac:grpSpMkLst>
        </pc:grpChg>
      </pc:sldChg>
      <pc:sldChg chg="delSp modSp add mod">
        <pc:chgData name="Faiza Abdillahi" userId="d70f38fb6d5d44c9" providerId="LiveId" clId="{224194EB-0107-4742-9EF3-9A5673512D76}" dt="2023-03-15T23:33:24.843" v="3247" actId="478"/>
        <pc:sldMkLst>
          <pc:docMk/>
          <pc:sldMk cId="2084534334" sldId="316"/>
        </pc:sldMkLst>
        <pc:grpChg chg="mod">
          <ac:chgData name="Faiza Abdillahi" userId="d70f38fb6d5d44c9" providerId="LiveId" clId="{224194EB-0107-4742-9EF3-9A5673512D76}" dt="2023-03-15T00:34:47.212" v="3013" actId="1037"/>
          <ac:grpSpMkLst>
            <pc:docMk/>
            <pc:sldMk cId="2084534334" sldId="316"/>
            <ac:grpSpMk id="8" creationId="{BF7C786C-015F-C2A2-6B06-68DC2974D11A}"/>
          </ac:grpSpMkLst>
        </pc:grpChg>
        <pc:picChg chg="mod">
          <ac:chgData name="Faiza Abdillahi" userId="d70f38fb6d5d44c9" providerId="LiveId" clId="{224194EB-0107-4742-9EF3-9A5673512D76}" dt="2023-03-15T00:34:56.904" v="3027" actId="1038"/>
          <ac:picMkLst>
            <pc:docMk/>
            <pc:sldMk cId="2084534334" sldId="316"/>
            <ac:picMk id="72" creationId="{27BCA391-BBCE-F057-6D92-4FDBF161EBDB}"/>
          </ac:picMkLst>
        </pc:picChg>
        <pc:picChg chg="del">
          <ac:chgData name="Faiza Abdillahi" userId="d70f38fb6d5d44c9" providerId="LiveId" clId="{224194EB-0107-4742-9EF3-9A5673512D76}" dt="2023-03-15T23:33:24.843" v="3247" actId="478"/>
          <ac:picMkLst>
            <pc:docMk/>
            <pc:sldMk cId="2084534334" sldId="316"/>
            <ac:picMk id="75" creationId="{00000000-0000-0000-0000-000000000000}"/>
          </ac:picMkLst>
        </pc:picChg>
        <pc:cxnChg chg="del">
          <ac:chgData name="Faiza Abdillahi" userId="d70f38fb6d5d44c9" providerId="LiveId" clId="{224194EB-0107-4742-9EF3-9A5673512D76}" dt="2023-03-15T00:36:25.412" v="3087" actId="478"/>
          <ac:cxnSpMkLst>
            <pc:docMk/>
            <pc:sldMk cId="2084534334" sldId="316"/>
            <ac:cxnSpMk id="15" creationId="{88B87E10-FD32-CE8C-E981-3D305901B7D1}"/>
          </ac:cxnSpMkLst>
        </pc:cxnChg>
        <pc:cxnChg chg="del">
          <ac:chgData name="Faiza Abdillahi" userId="d70f38fb6d5d44c9" providerId="LiveId" clId="{224194EB-0107-4742-9EF3-9A5673512D76}" dt="2023-03-15T00:36:28.319" v="3088" actId="478"/>
          <ac:cxnSpMkLst>
            <pc:docMk/>
            <pc:sldMk cId="2084534334" sldId="316"/>
            <ac:cxnSpMk id="20" creationId="{7B75D926-69C6-106C-7AB4-7ABF97F19557}"/>
          </ac:cxnSpMkLst>
        </pc:cxnChg>
      </pc:sldChg>
      <pc:sldChg chg="modSp add del mod">
        <pc:chgData name="Faiza Abdillahi" userId="d70f38fb6d5d44c9" providerId="LiveId" clId="{224194EB-0107-4742-9EF3-9A5673512D76}" dt="2023-03-15T00:33:38.250" v="2768" actId="47"/>
        <pc:sldMkLst>
          <pc:docMk/>
          <pc:sldMk cId="1884939046" sldId="317"/>
        </pc:sldMkLst>
        <pc:grpChg chg="mod">
          <ac:chgData name="Faiza Abdillahi" userId="d70f38fb6d5d44c9" providerId="LiveId" clId="{224194EB-0107-4742-9EF3-9A5673512D76}" dt="2023-03-15T00:33:31.127" v="2763" actId="1037"/>
          <ac:grpSpMkLst>
            <pc:docMk/>
            <pc:sldMk cId="1884939046" sldId="317"/>
            <ac:grpSpMk id="8" creationId="{BF7C786C-015F-C2A2-6B06-68DC2974D11A}"/>
          </ac:grpSpMkLst>
        </pc:grpChg>
      </pc:sldChg>
      <pc:sldChg chg="delSp modSp add mod">
        <pc:chgData name="Faiza Abdillahi" userId="d70f38fb6d5d44c9" providerId="LiveId" clId="{224194EB-0107-4742-9EF3-9A5673512D76}" dt="2023-03-15T23:32:56.375" v="3243" actId="478"/>
        <pc:sldMkLst>
          <pc:docMk/>
          <pc:sldMk cId="2238405960" sldId="317"/>
        </pc:sldMkLst>
        <pc:grpChg chg="mod">
          <ac:chgData name="Faiza Abdillahi" userId="d70f38fb6d5d44c9" providerId="LiveId" clId="{224194EB-0107-4742-9EF3-9A5673512D76}" dt="2023-03-15T00:35:51.938" v="3086" actId="1038"/>
          <ac:grpSpMkLst>
            <pc:docMk/>
            <pc:sldMk cId="2238405960" sldId="317"/>
            <ac:grpSpMk id="8" creationId="{BF7C786C-015F-C2A2-6B06-68DC2974D11A}"/>
          </ac:grpSpMkLst>
        </pc:grpChg>
        <pc:picChg chg="mod">
          <ac:chgData name="Faiza Abdillahi" userId="d70f38fb6d5d44c9" providerId="LiveId" clId="{224194EB-0107-4742-9EF3-9A5673512D76}" dt="2023-03-15T00:35:44.137" v="3042" actId="1038"/>
          <ac:picMkLst>
            <pc:docMk/>
            <pc:sldMk cId="2238405960" sldId="317"/>
            <ac:picMk id="3" creationId="{1AA83273-D6C7-0844-3D68-94816EEBC8B1}"/>
          </ac:picMkLst>
        </pc:picChg>
        <pc:picChg chg="del">
          <ac:chgData name="Faiza Abdillahi" userId="d70f38fb6d5d44c9" providerId="LiveId" clId="{224194EB-0107-4742-9EF3-9A5673512D76}" dt="2023-03-15T23:32:56.375" v="3243" actId="478"/>
          <ac:picMkLst>
            <pc:docMk/>
            <pc:sldMk cId="2238405960" sldId="317"/>
            <ac:picMk id="75" creationId="{00000000-0000-0000-0000-000000000000}"/>
          </ac:picMkLst>
        </pc:picChg>
        <pc:cxnChg chg="del">
          <ac:chgData name="Faiza Abdillahi" userId="d70f38fb6d5d44c9" providerId="LiveId" clId="{224194EB-0107-4742-9EF3-9A5673512D76}" dt="2023-03-15T00:37:06.797" v="3098" actId="478"/>
          <ac:cxnSpMkLst>
            <pc:docMk/>
            <pc:sldMk cId="2238405960" sldId="317"/>
            <ac:cxnSpMk id="15" creationId="{88B87E10-FD32-CE8C-E981-3D305901B7D1}"/>
          </ac:cxnSpMkLst>
        </pc:cxnChg>
        <pc:cxnChg chg="del">
          <ac:chgData name="Faiza Abdillahi" userId="d70f38fb6d5d44c9" providerId="LiveId" clId="{224194EB-0107-4742-9EF3-9A5673512D76}" dt="2023-03-15T00:37:05.078" v="3097" actId="478"/>
          <ac:cxnSpMkLst>
            <pc:docMk/>
            <pc:sldMk cId="2238405960" sldId="317"/>
            <ac:cxnSpMk id="20" creationId="{7B75D926-69C6-106C-7AB4-7ABF97F19557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Cost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Weight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Square</a:t>
            </a:r>
            <a:r>
              <a:rPr lang="en-US" baseline="0" dirty="0">
                <a:solidFill>
                  <a:srgbClr val="000000"/>
                </a:solidFill>
                <a:latin typeface="Arial" panose="020B0604020202020204" pitchFamily="34" charset="0"/>
              </a:rPr>
              <a:t> Ft.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solidFill>
                  <a:srgbClr val="000000"/>
                </a:solidFill>
                <a:latin typeface="Arial" panose="020B0604020202020204" pitchFamily="34" charset="0"/>
              </a:rPr>
              <a:t>Maintenance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, it has other constraints to work with, maintenance cost, and repair costs, superconducting coils (cooled with liquid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helium@month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/nitrogen, weekly); larger footprint (own room).</a:t>
            </a:r>
            <a:endParaRPr lang="en-US" dirty="0"/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the underlying physics of how NMR works 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 sentence about why this may be high-risk. (no one has thought about it). 60 MHz may be deceptive (if only used by itself) sometimes. </a:t>
            </a:r>
            <a:endParaRPr lang="en-US" b="0" dirty="0">
              <a:effectLst/>
            </a:endParaRPr>
          </a:p>
          <a:p>
            <a:pPr rtl="0"/>
            <a:br>
              <a:rPr lang="en-US" b="0" dirty="0">
                <a:effectLst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this may not be the end, this will be an awesome start if successful. 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D06E7A-2576-48F5-B3D3-8E5B64E121B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9045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Cost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Weight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Square</a:t>
            </a:r>
            <a:r>
              <a:rPr lang="en-US" baseline="0" dirty="0">
                <a:solidFill>
                  <a:srgbClr val="000000"/>
                </a:solidFill>
                <a:latin typeface="Arial" panose="020B0604020202020204" pitchFamily="34" charset="0"/>
              </a:rPr>
              <a:t> Ft.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solidFill>
                  <a:srgbClr val="000000"/>
                </a:solidFill>
                <a:latin typeface="Arial" panose="020B0604020202020204" pitchFamily="34" charset="0"/>
              </a:rPr>
              <a:t>Maintenance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, it has other constraints to work with, maintenance cost, and repair costs, superconducting coils (cooled with liquid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helium@month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/nitrogen, weekly); larger footprint (own room).</a:t>
            </a:r>
            <a:endParaRPr lang="en-US" dirty="0"/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the underlying physics of how NMR works 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 sentence about why this may be high-risk. (no one has thought about it). 60 MHz may be deceptive (if only used by itself) sometimes. </a:t>
            </a:r>
            <a:endParaRPr lang="en-US" b="0" dirty="0">
              <a:effectLst/>
            </a:endParaRPr>
          </a:p>
          <a:p>
            <a:pPr rtl="0"/>
            <a:br>
              <a:rPr lang="en-US" b="0" dirty="0">
                <a:effectLst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this may not be the end, this will be an awesome start if successful. 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D06E7A-2576-48F5-B3D3-8E5B64E121B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939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Cost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Weight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Square</a:t>
            </a:r>
            <a:r>
              <a:rPr lang="en-US" baseline="0" dirty="0">
                <a:solidFill>
                  <a:srgbClr val="000000"/>
                </a:solidFill>
                <a:latin typeface="Arial" panose="020B0604020202020204" pitchFamily="34" charset="0"/>
              </a:rPr>
              <a:t> Ft.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solidFill>
                  <a:srgbClr val="000000"/>
                </a:solidFill>
                <a:latin typeface="Arial" panose="020B0604020202020204" pitchFamily="34" charset="0"/>
              </a:rPr>
              <a:t>Maintenance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, it has other constraints to work with, maintenance cost, and repair costs, superconducting coils (cooled with liquid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helium@month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/nitrogen, weekly); larger footprint (own room).</a:t>
            </a:r>
            <a:endParaRPr lang="en-US" dirty="0"/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the underlying physics of how NMR works 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 sentence about why this may be high-risk. (no one has thought about it). 60 MHz may be deceptive (if only used by itself) sometimes. </a:t>
            </a:r>
            <a:endParaRPr lang="en-US" b="0" dirty="0">
              <a:effectLst/>
            </a:endParaRPr>
          </a:p>
          <a:p>
            <a:pPr rtl="0"/>
            <a:br>
              <a:rPr lang="en-US" b="0" dirty="0">
                <a:effectLst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this may not be the end, this will be an awesome start if successful. 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D06E7A-2576-48F5-B3D3-8E5B64E121B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3323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Cost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Weight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Square</a:t>
            </a:r>
            <a:r>
              <a:rPr lang="en-US" baseline="0" dirty="0">
                <a:solidFill>
                  <a:srgbClr val="000000"/>
                </a:solidFill>
                <a:latin typeface="Arial" panose="020B0604020202020204" pitchFamily="34" charset="0"/>
              </a:rPr>
              <a:t> Ft.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solidFill>
                  <a:srgbClr val="000000"/>
                </a:solidFill>
                <a:latin typeface="Arial" panose="020B0604020202020204" pitchFamily="34" charset="0"/>
              </a:rPr>
              <a:t>Maintenance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, it has other constraints to work with, maintenance cost, and repair costs, superconducting coils (cooled with liquid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helium@month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/nitrogen, weekly); larger footprint (own room).</a:t>
            </a:r>
            <a:endParaRPr lang="en-US" dirty="0"/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the underlying physics of how NMR works 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 sentence about why this may be high-risk. (no one has thought about it). 60 MHz may be deceptive (if only used by itself) sometimes. </a:t>
            </a:r>
            <a:endParaRPr lang="en-US" b="0" dirty="0">
              <a:effectLst/>
            </a:endParaRPr>
          </a:p>
          <a:p>
            <a:pPr rtl="0"/>
            <a:br>
              <a:rPr lang="en-US" b="0" dirty="0">
                <a:effectLst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this may not be the end, this will be an awesome start if successful. 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D06E7A-2576-48F5-B3D3-8E5B64E121B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0025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Cost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Weight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Square</a:t>
            </a:r>
            <a:r>
              <a:rPr lang="en-US" baseline="0" dirty="0">
                <a:solidFill>
                  <a:srgbClr val="000000"/>
                </a:solidFill>
                <a:latin typeface="Arial" panose="020B0604020202020204" pitchFamily="34" charset="0"/>
              </a:rPr>
              <a:t> Ft.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solidFill>
                  <a:srgbClr val="000000"/>
                </a:solidFill>
                <a:latin typeface="Arial" panose="020B0604020202020204" pitchFamily="34" charset="0"/>
              </a:rPr>
              <a:t>Maintenance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, it has other constraints to work with, maintenance cost, and repair costs, superconducting coils (cooled with liquid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helium@month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/nitrogen, weekly); larger footprint (own room).</a:t>
            </a:r>
            <a:endParaRPr lang="en-US" dirty="0"/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the underlying physics of how NMR works 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 sentence about why this may be high-risk. (no one has thought about it). 60 MHz may be deceptive (if only used by itself) sometimes. </a:t>
            </a:r>
            <a:endParaRPr lang="en-US" b="0" dirty="0">
              <a:effectLst/>
            </a:endParaRPr>
          </a:p>
          <a:p>
            <a:pPr rtl="0"/>
            <a:br>
              <a:rPr lang="en-US" b="0" dirty="0">
                <a:effectLst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this may not be the end, this will be an awesome start if successful. 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D06E7A-2576-48F5-B3D3-8E5B64E121B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5566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Cost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Weight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Square</a:t>
            </a:r>
            <a:r>
              <a:rPr lang="en-US" baseline="0" dirty="0">
                <a:solidFill>
                  <a:srgbClr val="000000"/>
                </a:solidFill>
                <a:latin typeface="Arial" panose="020B0604020202020204" pitchFamily="34" charset="0"/>
              </a:rPr>
              <a:t> Ft.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solidFill>
                  <a:srgbClr val="000000"/>
                </a:solidFill>
                <a:latin typeface="Arial" panose="020B0604020202020204" pitchFamily="34" charset="0"/>
              </a:rPr>
              <a:t>Maintenance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, it has other constraints to work with, maintenance cost, and repair costs, superconducting coils (cooled with liquid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helium@month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/nitrogen, weekly); larger footprint (own room).</a:t>
            </a:r>
            <a:endParaRPr lang="en-US" dirty="0"/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the underlying physics of how NMR works 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 sentence about why this may be high-risk. (no one has thought about it). 60 MHz may be deceptive (if only used by itself) sometimes. </a:t>
            </a:r>
            <a:endParaRPr lang="en-US" b="0" dirty="0">
              <a:effectLst/>
            </a:endParaRPr>
          </a:p>
          <a:p>
            <a:pPr rtl="0"/>
            <a:br>
              <a:rPr lang="en-US" b="0" dirty="0">
                <a:effectLst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this may not be the end, this will be an awesome start if successful. 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D06E7A-2576-48F5-B3D3-8E5B64E121B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9835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18" Type="http://schemas.openxmlformats.org/officeDocument/2006/relationships/image" Target="../media/image16.png"/><Relationship Id="rId26" Type="http://schemas.openxmlformats.org/officeDocument/2006/relationships/image" Target="../media/image23.svg"/><Relationship Id="rId3" Type="http://schemas.openxmlformats.org/officeDocument/2006/relationships/image" Target="../media/image9.png"/><Relationship Id="rId21" Type="http://schemas.openxmlformats.org/officeDocument/2006/relationships/image" Target="../media/image18.png"/><Relationship Id="rId7" Type="http://schemas.openxmlformats.org/officeDocument/2006/relationships/image" Target="../media/image11.png"/><Relationship Id="rId12" Type="http://schemas.openxmlformats.org/officeDocument/2006/relationships/image" Target="../media/image130.png"/><Relationship Id="rId17" Type="http://schemas.openxmlformats.org/officeDocument/2006/relationships/image" Target="../media/image16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0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0.png"/><Relationship Id="rId11" Type="http://schemas.openxmlformats.org/officeDocument/2006/relationships/image" Target="../media/image13.png"/><Relationship Id="rId24" Type="http://schemas.openxmlformats.org/officeDocument/2006/relationships/image" Target="../media/image21.svg"/><Relationship Id="rId5" Type="http://schemas.openxmlformats.org/officeDocument/2006/relationships/image" Target="../media/image10.png"/><Relationship Id="rId15" Type="http://schemas.openxmlformats.org/officeDocument/2006/relationships/image" Target="../media/image15.png"/><Relationship Id="rId23" Type="http://schemas.openxmlformats.org/officeDocument/2006/relationships/image" Target="../media/image20.png"/><Relationship Id="rId10" Type="http://schemas.openxmlformats.org/officeDocument/2006/relationships/image" Target="../media/image120.png"/><Relationship Id="rId19" Type="http://schemas.openxmlformats.org/officeDocument/2006/relationships/image" Target="../media/image17.png"/><Relationship Id="rId4" Type="http://schemas.openxmlformats.org/officeDocument/2006/relationships/image" Target="../media/image90.png"/><Relationship Id="rId9" Type="http://schemas.openxmlformats.org/officeDocument/2006/relationships/image" Target="../media/image12.png"/><Relationship Id="rId14" Type="http://schemas.openxmlformats.org/officeDocument/2006/relationships/image" Target="../media/image140.png"/><Relationship Id="rId22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Relationship Id="rId9" Type="http://schemas.openxmlformats.org/officeDocument/2006/relationships/image" Target="../media/image5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18" Type="http://schemas.openxmlformats.org/officeDocument/2006/relationships/image" Target="../media/image16.png"/><Relationship Id="rId26" Type="http://schemas.openxmlformats.org/officeDocument/2006/relationships/image" Target="../media/image23.svg"/><Relationship Id="rId3" Type="http://schemas.openxmlformats.org/officeDocument/2006/relationships/image" Target="../media/image9.png"/><Relationship Id="rId21" Type="http://schemas.openxmlformats.org/officeDocument/2006/relationships/image" Target="../media/image18.png"/><Relationship Id="rId7" Type="http://schemas.openxmlformats.org/officeDocument/2006/relationships/image" Target="../media/image11.png"/><Relationship Id="rId12" Type="http://schemas.openxmlformats.org/officeDocument/2006/relationships/image" Target="../media/image130.png"/><Relationship Id="rId17" Type="http://schemas.openxmlformats.org/officeDocument/2006/relationships/image" Target="../media/image16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0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0.png"/><Relationship Id="rId11" Type="http://schemas.openxmlformats.org/officeDocument/2006/relationships/image" Target="../media/image13.png"/><Relationship Id="rId24" Type="http://schemas.openxmlformats.org/officeDocument/2006/relationships/image" Target="../media/image21.svg"/><Relationship Id="rId5" Type="http://schemas.openxmlformats.org/officeDocument/2006/relationships/image" Target="../media/image10.png"/><Relationship Id="rId15" Type="http://schemas.openxmlformats.org/officeDocument/2006/relationships/image" Target="../media/image15.png"/><Relationship Id="rId23" Type="http://schemas.openxmlformats.org/officeDocument/2006/relationships/image" Target="../media/image20.png"/><Relationship Id="rId10" Type="http://schemas.openxmlformats.org/officeDocument/2006/relationships/image" Target="../media/image120.png"/><Relationship Id="rId19" Type="http://schemas.openxmlformats.org/officeDocument/2006/relationships/image" Target="../media/image17.png"/><Relationship Id="rId4" Type="http://schemas.openxmlformats.org/officeDocument/2006/relationships/image" Target="../media/image90.png"/><Relationship Id="rId9" Type="http://schemas.openxmlformats.org/officeDocument/2006/relationships/image" Target="../media/image12.png"/><Relationship Id="rId14" Type="http://schemas.openxmlformats.org/officeDocument/2006/relationships/image" Target="../media/image140.png"/><Relationship Id="rId2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18" Type="http://schemas.openxmlformats.org/officeDocument/2006/relationships/image" Target="../media/image16.png"/><Relationship Id="rId26" Type="http://schemas.openxmlformats.org/officeDocument/2006/relationships/image" Target="../media/image23.svg"/><Relationship Id="rId3" Type="http://schemas.openxmlformats.org/officeDocument/2006/relationships/image" Target="../media/image9.png"/><Relationship Id="rId21" Type="http://schemas.openxmlformats.org/officeDocument/2006/relationships/image" Target="../media/image18.png"/><Relationship Id="rId7" Type="http://schemas.openxmlformats.org/officeDocument/2006/relationships/image" Target="../media/image11.png"/><Relationship Id="rId12" Type="http://schemas.openxmlformats.org/officeDocument/2006/relationships/image" Target="../media/image130.png"/><Relationship Id="rId17" Type="http://schemas.openxmlformats.org/officeDocument/2006/relationships/image" Target="../media/image16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0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0.png"/><Relationship Id="rId11" Type="http://schemas.openxmlformats.org/officeDocument/2006/relationships/image" Target="../media/image13.png"/><Relationship Id="rId24" Type="http://schemas.openxmlformats.org/officeDocument/2006/relationships/image" Target="../media/image21.svg"/><Relationship Id="rId5" Type="http://schemas.openxmlformats.org/officeDocument/2006/relationships/image" Target="../media/image10.png"/><Relationship Id="rId15" Type="http://schemas.openxmlformats.org/officeDocument/2006/relationships/image" Target="../media/image15.png"/><Relationship Id="rId23" Type="http://schemas.openxmlformats.org/officeDocument/2006/relationships/image" Target="../media/image20.png"/><Relationship Id="rId10" Type="http://schemas.openxmlformats.org/officeDocument/2006/relationships/image" Target="../media/image120.png"/><Relationship Id="rId19" Type="http://schemas.openxmlformats.org/officeDocument/2006/relationships/image" Target="../media/image17.png"/><Relationship Id="rId4" Type="http://schemas.openxmlformats.org/officeDocument/2006/relationships/image" Target="../media/image90.png"/><Relationship Id="rId9" Type="http://schemas.openxmlformats.org/officeDocument/2006/relationships/image" Target="../media/image12.png"/><Relationship Id="rId14" Type="http://schemas.openxmlformats.org/officeDocument/2006/relationships/image" Target="../media/image140.png"/><Relationship Id="rId22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18" Type="http://schemas.openxmlformats.org/officeDocument/2006/relationships/image" Target="../media/image16.png"/><Relationship Id="rId26" Type="http://schemas.openxmlformats.org/officeDocument/2006/relationships/image" Target="../media/image23.svg"/><Relationship Id="rId3" Type="http://schemas.openxmlformats.org/officeDocument/2006/relationships/image" Target="../media/image9.png"/><Relationship Id="rId21" Type="http://schemas.openxmlformats.org/officeDocument/2006/relationships/image" Target="../media/image18.png"/><Relationship Id="rId7" Type="http://schemas.openxmlformats.org/officeDocument/2006/relationships/image" Target="../media/image11.png"/><Relationship Id="rId12" Type="http://schemas.openxmlformats.org/officeDocument/2006/relationships/image" Target="../media/image130.png"/><Relationship Id="rId17" Type="http://schemas.openxmlformats.org/officeDocument/2006/relationships/image" Target="../media/image16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0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0.png"/><Relationship Id="rId11" Type="http://schemas.openxmlformats.org/officeDocument/2006/relationships/image" Target="../media/image13.png"/><Relationship Id="rId24" Type="http://schemas.openxmlformats.org/officeDocument/2006/relationships/image" Target="../media/image21.svg"/><Relationship Id="rId5" Type="http://schemas.openxmlformats.org/officeDocument/2006/relationships/image" Target="../media/image10.png"/><Relationship Id="rId15" Type="http://schemas.openxmlformats.org/officeDocument/2006/relationships/image" Target="../media/image15.png"/><Relationship Id="rId23" Type="http://schemas.openxmlformats.org/officeDocument/2006/relationships/image" Target="../media/image20.png"/><Relationship Id="rId10" Type="http://schemas.openxmlformats.org/officeDocument/2006/relationships/image" Target="../media/image120.png"/><Relationship Id="rId19" Type="http://schemas.openxmlformats.org/officeDocument/2006/relationships/image" Target="../media/image17.png"/><Relationship Id="rId4" Type="http://schemas.openxmlformats.org/officeDocument/2006/relationships/image" Target="../media/image90.png"/><Relationship Id="rId9" Type="http://schemas.openxmlformats.org/officeDocument/2006/relationships/image" Target="../media/image12.png"/><Relationship Id="rId14" Type="http://schemas.openxmlformats.org/officeDocument/2006/relationships/image" Target="../media/image140.png"/><Relationship Id="rId22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18" Type="http://schemas.openxmlformats.org/officeDocument/2006/relationships/image" Target="../media/image16.png"/><Relationship Id="rId26" Type="http://schemas.openxmlformats.org/officeDocument/2006/relationships/image" Target="../media/image23.svg"/><Relationship Id="rId3" Type="http://schemas.openxmlformats.org/officeDocument/2006/relationships/image" Target="../media/image9.png"/><Relationship Id="rId21" Type="http://schemas.openxmlformats.org/officeDocument/2006/relationships/image" Target="../media/image18.png"/><Relationship Id="rId7" Type="http://schemas.openxmlformats.org/officeDocument/2006/relationships/image" Target="../media/image11.png"/><Relationship Id="rId12" Type="http://schemas.openxmlformats.org/officeDocument/2006/relationships/image" Target="../media/image130.png"/><Relationship Id="rId17" Type="http://schemas.openxmlformats.org/officeDocument/2006/relationships/image" Target="../media/image16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50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0.png"/><Relationship Id="rId11" Type="http://schemas.openxmlformats.org/officeDocument/2006/relationships/image" Target="../media/image13.png"/><Relationship Id="rId24" Type="http://schemas.openxmlformats.org/officeDocument/2006/relationships/image" Target="../media/image21.svg"/><Relationship Id="rId5" Type="http://schemas.openxmlformats.org/officeDocument/2006/relationships/image" Target="../media/image10.png"/><Relationship Id="rId15" Type="http://schemas.openxmlformats.org/officeDocument/2006/relationships/image" Target="../media/image15.png"/><Relationship Id="rId23" Type="http://schemas.openxmlformats.org/officeDocument/2006/relationships/image" Target="../media/image20.png"/><Relationship Id="rId10" Type="http://schemas.openxmlformats.org/officeDocument/2006/relationships/image" Target="../media/image120.png"/><Relationship Id="rId19" Type="http://schemas.openxmlformats.org/officeDocument/2006/relationships/image" Target="../media/image17.png"/><Relationship Id="rId4" Type="http://schemas.openxmlformats.org/officeDocument/2006/relationships/image" Target="../media/image90.png"/><Relationship Id="rId9" Type="http://schemas.openxmlformats.org/officeDocument/2006/relationships/image" Target="../media/image12.png"/><Relationship Id="rId14" Type="http://schemas.openxmlformats.org/officeDocument/2006/relationships/image" Target="../media/image140.png"/><Relationship Id="rId22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18" Type="http://schemas.openxmlformats.org/officeDocument/2006/relationships/image" Target="../media/image16.png"/><Relationship Id="rId26" Type="http://schemas.openxmlformats.org/officeDocument/2006/relationships/image" Target="../media/image23.svg"/><Relationship Id="rId3" Type="http://schemas.openxmlformats.org/officeDocument/2006/relationships/image" Target="../media/image9.png"/><Relationship Id="rId21" Type="http://schemas.openxmlformats.org/officeDocument/2006/relationships/image" Target="../media/image18.png"/><Relationship Id="rId7" Type="http://schemas.openxmlformats.org/officeDocument/2006/relationships/image" Target="../media/image11.png"/><Relationship Id="rId12" Type="http://schemas.openxmlformats.org/officeDocument/2006/relationships/image" Target="../media/image130.png"/><Relationship Id="rId17" Type="http://schemas.openxmlformats.org/officeDocument/2006/relationships/image" Target="../media/image16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50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0.png"/><Relationship Id="rId11" Type="http://schemas.openxmlformats.org/officeDocument/2006/relationships/image" Target="../media/image13.png"/><Relationship Id="rId24" Type="http://schemas.openxmlformats.org/officeDocument/2006/relationships/image" Target="../media/image21.svg"/><Relationship Id="rId5" Type="http://schemas.openxmlformats.org/officeDocument/2006/relationships/image" Target="../media/image10.png"/><Relationship Id="rId15" Type="http://schemas.openxmlformats.org/officeDocument/2006/relationships/image" Target="../media/image15.png"/><Relationship Id="rId23" Type="http://schemas.openxmlformats.org/officeDocument/2006/relationships/image" Target="../media/image20.png"/><Relationship Id="rId10" Type="http://schemas.openxmlformats.org/officeDocument/2006/relationships/image" Target="../media/image120.png"/><Relationship Id="rId19" Type="http://schemas.openxmlformats.org/officeDocument/2006/relationships/image" Target="../media/image17.png"/><Relationship Id="rId4" Type="http://schemas.openxmlformats.org/officeDocument/2006/relationships/image" Target="../media/image90.png"/><Relationship Id="rId9" Type="http://schemas.openxmlformats.org/officeDocument/2006/relationships/image" Target="../media/image12.png"/><Relationship Id="rId14" Type="http://schemas.openxmlformats.org/officeDocument/2006/relationships/image" Target="../media/image140.png"/><Relationship Id="rId22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F7C786C-015F-C2A2-6B06-68DC2974D11A}"/>
              </a:ext>
            </a:extLst>
          </p:cNvPr>
          <p:cNvGrpSpPr/>
          <p:nvPr/>
        </p:nvGrpSpPr>
        <p:grpSpPr>
          <a:xfrm>
            <a:off x="4325618" y="2444148"/>
            <a:ext cx="29397927" cy="1714500"/>
            <a:chOff x="6626371" y="2787048"/>
            <a:chExt cx="29397927" cy="1714500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33" name="Slide Zoom 32">
                  <a:extLst>
                    <a:ext uri="{FF2B5EF4-FFF2-40B4-BE49-F238E27FC236}">
                      <a16:creationId xmlns:a16="http://schemas.microsoft.com/office/drawing/2014/main" id="{2BC7B49B-BDD8-894A-3853-157156821D1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738834987"/>
                    </p:ext>
                  </p:extLst>
                </p:nvPr>
              </p:nvGraphicFramePr>
              <p:xfrm>
                <a:off x="16507594" y="2787048"/>
                <a:ext cx="3048000" cy="1714500"/>
              </p:xfrm>
              <a:graphic>
                <a:graphicData uri="http://schemas.microsoft.com/office/powerpoint/2016/slidezoom">
                  <pslz:sldZm>
                    <pslz:sldZmObj sldId="297" cId="1199383333">
                      <pslz:zmPr id="{23DCAEE8-7F7E-4BD9-ADC9-8C1EB984C540}" transitionDur="1000">
                        <p166:blipFill xmlns:p166="http://schemas.microsoft.com/office/powerpoint/2016/6/main">
                          <a:blip r:embed="rId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38500" dist="508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33" name="Slide Zoom 32">
                  <a:extLst>
                    <a:ext uri="{FF2B5EF4-FFF2-40B4-BE49-F238E27FC236}">
                      <a16:creationId xmlns:a16="http://schemas.microsoft.com/office/drawing/2014/main" id="{2BC7B49B-BDD8-894A-3853-157156821D1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206841" y="2444148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38500" dist="508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0" name="Slide Zoom 9">
                  <a:extLst>
                    <a:ext uri="{FF2B5EF4-FFF2-40B4-BE49-F238E27FC236}">
                      <a16:creationId xmlns:a16="http://schemas.microsoft.com/office/drawing/2014/main" id="{DBF34546-35CD-C18A-D4F6-EE3D89C0BB2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73091257"/>
                    </p:ext>
                  </p:extLst>
                </p:nvPr>
              </p:nvGraphicFramePr>
              <p:xfrm>
                <a:off x="6626371" y="2787048"/>
                <a:ext cx="3048000" cy="1714500"/>
              </p:xfrm>
              <a:graphic>
                <a:graphicData uri="http://schemas.microsoft.com/office/powerpoint/2016/slidezoom">
                  <pslz:sldZm>
                    <pslz:sldZmObj sldId="305" cId="1088856110">
                      <pslz:zmPr id="{583D1435-03A4-4AF3-8F66-1DC9DDAF0359}" transitionDur="1000">
                        <p166:blipFill xmlns:p166="http://schemas.microsoft.com/office/powerpoint/2016/6/main">
                          <a:blip r:embed="rId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38500" dist="508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0" name="Slide Zoom 9">
                  <a:extLst>
                    <a:ext uri="{FF2B5EF4-FFF2-40B4-BE49-F238E27FC236}">
                      <a16:creationId xmlns:a16="http://schemas.microsoft.com/office/drawing/2014/main" id="{DBF34546-35CD-C18A-D4F6-EE3D89C0BB2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25618" y="2444148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38500" dist="508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6" name="Slide Zoom 15">
                  <a:extLst>
                    <a:ext uri="{FF2B5EF4-FFF2-40B4-BE49-F238E27FC236}">
                      <a16:creationId xmlns:a16="http://schemas.microsoft.com/office/drawing/2014/main" id="{CAE723AF-04E0-5419-88AE-9C535FB598F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81935751"/>
                    </p:ext>
                  </p:extLst>
                </p:nvPr>
              </p:nvGraphicFramePr>
              <p:xfrm>
                <a:off x="9920112" y="2787048"/>
                <a:ext cx="3048000" cy="1714500"/>
              </p:xfrm>
              <a:graphic>
                <a:graphicData uri="http://schemas.microsoft.com/office/powerpoint/2016/slidezoom">
                  <pslz:sldZm>
                    <pslz:sldZmObj sldId="306" cId="1567415832">
                      <pslz:zmPr id="{1144D240-8BBE-4F98-8E3C-6987E5D1482C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38500" dist="508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6" name="Slide Zoom 15">
                  <a:extLst>
                    <a:ext uri="{FF2B5EF4-FFF2-40B4-BE49-F238E27FC236}">
                      <a16:creationId xmlns:a16="http://schemas.microsoft.com/office/drawing/2014/main" id="{CAE723AF-04E0-5419-88AE-9C535FB598F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19359" y="2444148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38500" dist="508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8" name="Slide Zoom 17">
                  <a:extLst>
                    <a:ext uri="{FF2B5EF4-FFF2-40B4-BE49-F238E27FC236}">
                      <a16:creationId xmlns:a16="http://schemas.microsoft.com/office/drawing/2014/main" id="{8D64E31E-597E-D1F7-25B9-01F78E5F264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3143744"/>
                    </p:ext>
                  </p:extLst>
                </p:nvPr>
              </p:nvGraphicFramePr>
              <p:xfrm>
                <a:off x="13213853" y="2787048"/>
                <a:ext cx="3048000" cy="1714500"/>
              </p:xfrm>
              <a:graphic>
                <a:graphicData uri="http://schemas.microsoft.com/office/powerpoint/2016/slidezoom">
                  <pslz:sldZm>
                    <pslz:sldZmObj sldId="294" cId="1337616452">
                      <pslz:zmPr id="{FA7645B6-BCCB-4DB1-BEFE-BF818858E8DB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38500" dist="508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8" name="Slide Zoom 17">
                  <a:extLst>
                    <a:ext uri="{FF2B5EF4-FFF2-40B4-BE49-F238E27FC236}">
                      <a16:creationId xmlns:a16="http://schemas.microsoft.com/office/drawing/2014/main" id="{8D64E31E-597E-D1F7-25B9-01F78E5F264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913100" y="2444148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38500" dist="508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36" name="Slide Zoom 35">
                  <a:extLst>
                    <a:ext uri="{FF2B5EF4-FFF2-40B4-BE49-F238E27FC236}">
                      <a16:creationId xmlns:a16="http://schemas.microsoft.com/office/drawing/2014/main" id="{0A3C8491-9D12-B437-DF81-D07746546D6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273344851"/>
                    </p:ext>
                  </p:extLst>
                </p:nvPr>
              </p:nvGraphicFramePr>
              <p:xfrm>
                <a:off x="19801335" y="2787048"/>
                <a:ext cx="3048000" cy="1714500"/>
              </p:xfrm>
              <a:graphic>
                <a:graphicData uri="http://schemas.microsoft.com/office/powerpoint/2016/slidezoom">
                  <pslz:sldZm>
                    <pslz:sldZmObj sldId="298" cId="3580396947">
                      <pslz:zmPr id="{A53DEDF6-B410-4A5D-B971-870E372C6901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38500" dist="508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36" name="Slide Zoom 35">
                  <a:extLst>
                    <a:ext uri="{FF2B5EF4-FFF2-40B4-BE49-F238E27FC236}">
                      <a16:creationId xmlns:a16="http://schemas.microsoft.com/office/drawing/2014/main" id="{0A3C8491-9D12-B437-DF81-D07746546D6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7500582" y="2444148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38500" dist="508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38" name="Slide Zoom 37">
                  <a:extLst>
                    <a:ext uri="{FF2B5EF4-FFF2-40B4-BE49-F238E27FC236}">
                      <a16:creationId xmlns:a16="http://schemas.microsoft.com/office/drawing/2014/main" id="{A1CF3B36-1FCC-7A46-92CE-A88B33912DD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92923233"/>
                    </p:ext>
                  </p:extLst>
                </p:nvPr>
              </p:nvGraphicFramePr>
              <p:xfrm>
                <a:off x="23095076" y="2787048"/>
                <a:ext cx="3048000" cy="1714500"/>
              </p:xfrm>
              <a:graphic>
                <a:graphicData uri="http://schemas.microsoft.com/office/powerpoint/2016/slidezoom">
                  <pslz:sldZm>
                    <pslz:sldZmObj sldId="300" cId="965630759">
                      <pslz:zmPr id="{3209A3D3-06D9-4CB6-8F33-9D7670DA2131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38500" dist="508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38" name="Slide Zoom 37">
                  <a:extLst>
                    <a:ext uri="{FF2B5EF4-FFF2-40B4-BE49-F238E27FC236}">
                      <a16:creationId xmlns:a16="http://schemas.microsoft.com/office/drawing/2014/main" id="{A1CF3B36-1FCC-7A46-92CE-A88B33912DD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0794323" y="2444148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38500" dist="508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40" name="Slide Zoom 39">
                  <a:extLst>
                    <a:ext uri="{FF2B5EF4-FFF2-40B4-BE49-F238E27FC236}">
                      <a16:creationId xmlns:a16="http://schemas.microsoft.com/office/drawing/2014/main" id="{7716E629-C519-F3C0-8CEE-C4DF00328B0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92015186"/>
                    </p:ext>
                  </p:extLst>
                </p:nvPr>
              </p:nvGraphicFramePr>
              <p:xfrm>
                <a:off x="29682558" y="2787048"/>
                <a:ext cx="3048000" cy="1714500"/>
              </p:xfrm>
              <a:graphic>
                <a:graphicData uri="http://schemas.microsoft.com/office/powerpoint/2016/slidezoom">
                  <pslz:sldZm>
                    <pslz:sldZmObj sldId="301" cId="2134310810">
                      <pslz:zmPr id="{A45B8664-DC22-4A63-8461-373032403420}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38500" dist="508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40" name="Slide Zoom 39">
                  <a:extLst>
                    <a:ext uri="{FF2B5EF4-FFF2-40B4-BE49-F238E27FC236}">
                      <a16:creationId xmlns:a16="http://schemas.microsoft.com/office/drawing/2014/main" id="{7716E629-C519-F3C0-8CEE-C4DF00328B0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7381805" y="2444148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38500" dist="508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44" name="Slide Zoom 43">
                  <a:extLst>
                    <a:ext uri="{FF2B5EF4-FFF2-40B4-BE49-F238E27FC236}">
                      <a16:creationId xmlns:a16="http://schemas.microsoft.com/office/drawing/2014/main" id="{FF304F06-2DEF-7F35-DD51-A47D74D144E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24320125"/>
                    </p:ext>
                  </p:extLst>
                </p:nvPr>
              </p:nvGraphicFramePr>
              <p:xfrm>
                <a:off x="32976298" y="2787048"/>
                <a:ext cx="3048000" cy="1714500"/>
              </p:xfrm>
              <a:graphic>
                <a:graphicData uri="http://schemas.microsoft.com/office/powerpoint/2016/slidezoom">
                  <pslz:sldZm>
                    <pslz:sldZmObj sldId="308" cId="1121792533">
                      <pslz:zmPr id="{3DA7E565-2CA1-4252-AE13-FC8464B77352}" transitionDur="1000">
                        <p166:blipFill xmlns:p166="http://schemas.microsoft.com/office/powerpoint/2016/6/main">
                          <a:blip r:embed="rId1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38500" dist="508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44" name="Slide Zoom 43">
                  <a:extLst>
                    <a:ext uri="{FF2B5EF4-FFF2-40B4-BE49-F238E27FC236}">
                      <a16:creationId xmlns:a16="http://schemas.microsoft.com/office/drawing/2014/main" id="{FF304F06-2DEF-7F35-DD51-A47D74D144E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0675545" y="2444148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38500" dist="508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" name="Slide Zoom 4">
                  <a:extLst>
                    <a:ext uri="{FF2B5EF4-FFF2-40B4-BE49-F238E27FC236}">
                      <a16:creationId xmlns:a16="http://schemas.microsoft.com/office/drawing/2014/main" id="{207F1006-E51B-827E-6E32-8EDF63C85C9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97666618"/>
                    </p:ext>
                  </p:extLst>
                </p:nvPr>
              </p:nvGraphicFramePr>
              <p:xfrm>
                <a:off x="26388817" y="2787048"/>
                <a:ext cx="3048000" cy="1714500"/>
              </p:xfrm>
              <a:graphic>
                <a:graphicData uri="http://schemas.microsoft.com/office/powerpoint/2016/slidezoom">
                  <pslz:sldZm>
                    <pslz:sldZmObj sldId="312" cId="427436164">
                      <pslz:zmPr id="{D25D0547-24E7-47D1-A2B8-7DE3052B8A0F}" transitionDur="1000">
                        <p166:blipFill xmlns:p166="http://schemas.microsoft.com/office/powerpoint/2016/6/main">
                          <a:blip r:embed="rId1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38500" dist="508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" name="Slide Zoom 4">
                  <a:extLst>
                    <a:ext uri="{FF2B5EF4-FFF2-40B4-BE49-F238E27FC236}">
                      <a16:creationId xmlns:a16="http://schemas.microsoft.com/office/drawing/2014/main" id="{207F1006-E51B-827E-6E32-8EDF63C85C9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4088064" y="2444148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38500" dist="50800" dir="5400000" sy="-100000" algn="bl" rotWithShape="0"/>
                </a:effectLst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04D1B1-BFB4-10F9-4FA5-4A60F417628C}"/>
              </a:ext>
            </a:extLst>
          </p:cNvPr>
          <p:cNvGrpSpPr/>
          <p:nvPr/>
        </p:nvGrpSpPr>
        <p:grpSpPr>
          <a:xfrm>
            <a:off x="1642788" y="4499992"/>
            <a:ext cx="8868324" cy="1980517"/>
            <a:chOff x="457936" y="4043127"/>
            <a:chExt cx="8868324" cy="2373227"/>
          </a:xfrm>
        </p:grpSpPr>
        <p:sp>
          <p:nvSpPr>
            <p:cNvPr id="79" name="Trapezoid 78"/>
            <p:cNvSpPr/>
            <p:nvPr/>
          </p:nvSpPr>
          <p:spPr>
            <a:xfrm rot="5400000">
              <a:off x="569502" y="4209245"/>
              <a:ext cx="1890052" cy="2113184"/>
            </a:xfrm>
            <a:prstGeom prst="trapezoid">
              <a:avLst>
                <a:gd name="adj" fmla="val 15449"/>
              </a:avLst>
            </a:prstGeom>
            <a:gradFill flip="none" rotWithShape="1">
              <a:gsLst>
                <a:gs pos="0">
                  <a:schemeClr val="accent6">
                    <a:lumMod val="20000"/>
                    <a:lumOff val="80000"/>
                    <a:alpha val="3000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70" name="Straight Connector 69"/>
            <p:cNvCxnSpPr>
              <a:cxnSpLocks/>
            </p:cNvCxnSpPr>
            <p:nvPr/>
          </p:nvCxnSpPr>
          <p:spPr>
            <a:xfrm rot="-120000" flipH="1" flipV="1">
              <a:off x="6386364" y="5823314"/>
              <a:ext cx="208881" cy="482781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cxnSpLocks/>
            </p:cNvCxnSpPr>
            <p:nvPr/>
          </p:nvCxnSpPr>
          <p:spPr>
            <a:xfrm rot="4380000">
              <a:off x="6379375" y="4103763"/>
              <a:ext cx="274320" cy="36576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cxnSpLocks/>
            </p:cNvCxnSpPr>
            <p:nvPr/>
          </p:nvCxnSpPr>
          <p:spPr>
            <a:xfrm rot="11520000">
              <a:off x="5569522" y="5506360"/>
              <a:ext cx="274320" cy="36576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cxnSpLocks/>
            </p:cNvCxnSpPr>
            <p:nvPr/>
          </p:nvCxnSpPr>
          <p:spPr>
            <a:xfrm rot="4380000">
              <a:off x="5607296" y="4473034"/>
              <a:ext cx="274320" cy="36576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/>
          </p:nvCxnSpPr>
          <p:spPr>
            <a:xfrm rot="660000">
              <a:off x="3075157" y="4097166"/>
              <a:ext cx="286710" cy="378955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cxnSpLocks/>
            </p:cNvCxnSpPr>
            <p:nvPr/>
          </p:nvCxnSpPr>
          <p:spPr>
            <a:xfrm rot="540000">
              <a:off x="3868684" y="4515643"/>
              <a:ext cx="274320" cy="36576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Cube 5"/>
            <p:cNvSpPr/>
            <p:nvPr/>
          </p:nvSpPr>
          <p:spPr>
            <a:xfrm>
              <a:off x="2532136" y="4054885"/>
              <a:ext cx="201168" cy="2286000"/>
            </a:xfrm>
            <a:prstGeom prst="cube">
              <a:avLst>
                <a:gd name="adj" fmla="val 347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Cube 6"/>
            <p:cNvSpPr/>
            <p:nvPr/>
          </p:nvSpPr>
          <p:spPr>
            <a:xfrm>
              <a:off x="2710252" y="4054885"/>
              <a:ext cx="201168" cy="2286000"/>
            </a:xfrm>
            <a:prstGeom prst="cube">
              <a:avLst>
                <a:gd name="adj" fmla="val 347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Cube 10"/>
            <p:cNvSpPr/>
            <p:nvPr/>
          </p:nvSpPr>
          <p:spPr>
            <a:xfrm>
              <a:off x="2899894" y="4054885"/>
              <a:ext cx="201168" cy="2286000"/>
            </a:xfrm>
            <a:prstGeom prst="cube">
              <a:avLst>
                <a:gd name="adj" fmla="val 34704"/>
              </a:avLst>
            </a:prstGeom>
            <a:solidFill>
              <a:srgbClr val="92D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12" name="Cube 11"/>
            <p:cNvSpPr/>
            <p:nvPr/>
          </p:nvSpPr>
          <p:spPr>
            <a:xfrm>
              <a:off x="3335104" y="4462325"/>
              <a:ext cx="201168" cy="1463040"/>
            </a:xfrm>
            <a:prstGeom prst="cube">
              <a:avLst>
                <a:gd name="adj" fmla="val 347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Cube 12"/>
            <p:cNvSpPr/>
            <p:nvPr/>
          </p:nvSpPr>
          <p:spPr>
            <a:xfrm>
              <a:off x="3513220" y="4462325"/>
              <a:ext cx="201168" cy="1463040"/>
            </a:xfrm>
            <a:prstGeom prst="cube">
              <a:avLst>
                <a:gd name="adj" fmla="val 347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Cube 13"/>
            <p:cNvSpPr/>
            <p:nvPr/>
          </p:nvSpPr>
          <p:spPr>
            <a:xfrm>
              <a:off x="3702862" y="4462325"/>
              <a:ext cx="201168" cy="1463040"/>
            </a:xfrm>
            <a:prstGeom prst="cube">
              <a:avLst>
                <a:gd name="adj" fmla="val 34704"/>
              </a:avLst>
            </a:prstGeom>
            <a:solidFill>
              <a:srgbClr val="92D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21" name="Cube 20"/>
            <p:cNvSpPr/>
            <p:nvPr/>
          </p:nvSpPr>
          <p:spPr>
            <a:xfrm>
              <a:off x="5819307" y="4453157"/>
              <a:ext cx="201168" cy="1463040"/>
            </a:xfrm>
            <a:prstGeom prst="cube">
              <a:avLst>
                <a:gd name="adj" fmla="val 34704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" name="Cube 21"/>
            <p:cNvSpPr/>
            <p:nvPr/>
          </p:nvSpPr>
          <p:spPr>
            <a:xfrm>
              <a:off x="5997423" y="4453157"/>
              <a:ext cx="201168" cy="1463040"/>
            </a:xfrm>
            <a:prstGeom prst="cube">
              <a:avLst>
                <a:gd name="adj" fmla="val 34704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" name="Cube 22"/>
            <p:cNvSpPr/>
            <p:nvPr/>
          </p:nvSpPr>
          <p:spPr>
            <a:xfrm>
              <a:off x="6187065" y="4453157"/>
              <a:ext cx="201168" cy="1463040"/>
            </a:xfrm>
            <a:prstGeom prst="cube">
              <a:avLst>
                <a:gd name="adj" fmla="val 34704"/>
              </a:avLst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24" name="Cube 23"/>
            <p:cNvSpPr/>
            <p:nvPr/>
          </p:nvSpPr>
          <p:spPr>
            <a:xfrm>
              <a:off x="6625217" y="4043127"/>
              <a:ext cx="201168" cy="2286000"/>
            </a:xfrm>
            <a:prstGeom prst="cube">
              <a:avLst>
                <a:gd name="adj" fmla="val 34704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" name="Cube 24"/>
            <p:cNvSpPr/>
            <p:nvPr/>
          </p:nvSpPr>
          <p:spPr>
            <a:xfrm>
              <a:off x="6803333" y="4043127"/>
              <a:ext cx="201168" cy="2286000"/>
            </a:xfrm>
            <a:prstGeom prst="cube">
              <a:avLst>
                <a:gd name="adj" fmla="val 34704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" name="Cube 25"/>
            <p:cNvSpPr/>
            <p:nvPr/>
          </p:nvSpPr>
          <p:spPr>
            <a:xfrm>
              <a:off x="6992975" y="4043127"/>
              <a:ext cx="201168" cy="2286000"/>
            </a:xfrm>
            <a:prstGeom prst="cube">
              <a:avLst>
                <a:gd name="adj" fmla="val 34704"/>
              </a:avLst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27" name="Cube 26"/>
            <p:cNvSpPr/>
            <p:nvPr/>
          </p:nvSpPr>
          <p:spPr>
            <a:xfrm>
              <a:off x="4096614" y="4829672"/>
              <a:ext cx="201168" cy="731520"/>
            </a:xfrm>
            <a:prstGeom prst="cube">
              <a:avLst>
                <a:gd name="adj" fmla="val 347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" name="Cube 27"/>
            <p:cNvSpPr/>
            <p:nvPr/>
          </p:nvSpPr>
          <p:spPr>
            <a:xfrm>
              <a:off x="4274730" y="4829672"/>
              <a:ext cx="201168" cy="731520"/>
            </a:xfrm>
            <a:prstGeom prst="cube">
              <a:avLst>
                <a:gd name="adj" fmla="val 347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" name="Cube 28"/>
            <p:cNvSpPr/>
            <p:nvPr/>
          </p:nvSpPr>
          <p:spPr>
            <a:xfrm>
              <a:off x="4464372" y="4829672"/>
              <a:ext cx="201168" cy="731520"/>
            </a:xfrm>
            <a:prstGeom prst="cube">
              <a:avLst>
                <a:gd name="adj" fmla="val 34704"/>
              </a:avLst>
            </a:prstGeom>
            <a:solidFill>
              <a:srgbClr val="92D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30" name="Cube 29"/>
            <p:cNvSpPr/>
            <p:nvPr/>
          </p:nvSpPr>
          <p:spPr>
            <a:xfrm>
              <a:off x="5062235" y="4829672"/>
              <a:ext cx="201168" cy="731520"/>
            </a:xfrm>
            <a:prstGeom prst="cube">
              <a:avLst>
                <a:gd name="adj" fmla="val 34704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" name="Cube 30"/>
            <p:cNvSpPr/>
            <p:nvPr/>
          </p:nvSpPr>
          <p:spPr>
            <a:xfrm>
              <a:off x="5240351" y="4829672"/>
              <a:ext cx="201168" cy="731520"/>
            </a:xfrm>
            <a:prstGeom prst="cube">
              <a:avLst>
                <a:gd name="adj" fmla="val 34704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" name="Cube 31"/>
            <p:cNvSpPr/>
            <p:nvPr/>
          </p:nvSpPr>
          <p:spPr>
            <a:xfrm>
              <a:off x="5429993" y="4829672"/>
              <a:ext cx="201168" cy="731520"/>
            </a:xfrm>
            <a:prstGeom prst="cube">
              <a:avLst>
                <a:gd name="adj" fmla="val 34704"/>
              </a:avLst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002851" y="6077800"/>
              <a:ext cx="830677" cy="338554"/>
            </a:xfrm>
            <a:prstGeom prst="rect">
              <a:avLst/>
            </a:prstGeom>
            <a:noFill/>
            <a:scene3d>
              <a:camera prst="isometricOffAxis1Righ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b="1" dirty="0">
                  <a:solidFill>
                    <a:prstClr val="black"/>
                  </a:solidFill>
                  <a:latin typeface="Calibri" panose="020F0502020204030204"/>
                </a:rPr>
                <a:t>60 MHz</a:t>
              </a:r>
            </a:p>
          </p:txBody>
        </p:sp>
        <p:cxnSp>
          <p:nvCxnSpPr>
            <p:cNvPr id="66" name="Straight Connector 65"/>
            <p:cNvCxnSpPr>
              <a:cxnSpLocks/>
            </p:cNvCxnSpPr>
            <p:nvPr/>
          </p:nvCxnSpPr>
          <p:spPr>
            <a:xfrm rot="4320000">
              <a:off x="3102673" y="5876716"/>
              <a:ext cx="286710" cy="378955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cxnSpLocks/>
            </p:cNvCxnSpPr>
            <p:nvPr/>
          </p:nvCxnSpPr>
          <p:spPr>
            <a:xfrm rot="4320000">
              <a:off x="3885753" y="5506361"/>
              <a:ext cx="274320" cy="36576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Picture 75"/>
            <p:cNvPicPr>
              <a:picLocks noChangeAspect="1"/>
            </p:cNvPicPr>
            <p:nvPr/>
          </p:nvPicPr>
          <p:blipFill rotWithShape="1">
            <a:blip r:embed="rId21"/>
            <a:srcRect l="5290" t="6118" r="4399" b="7279"/>
            <a:stretch/>
          </p:blipFill>
          <p:spPr>
            <a:xfrm>
              <a:off x="7229066" y="4492160"/>
              <a:ext cx="2064509" cy="1484808"/>
            </a:xfrm>
            <a:prstGeom prst="rect">
              <a:avLst/>
            </a:prstGeom>
            <a:scene3d>
              <a:camera prst="perspectiveHeroicExtremeRightFacing" fov="7200000">
                <a:rot lat="0" lon="1800000" rev="0"/>
              </a:camera>
              <a:lightRig rig="threePt" dir="t"/>
            </a:scene3d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 rotWithShape="1">
            <a:blip r:embed="rId2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115" t="5717" r="4336" b="6883"/>
            <a:stretch/>
          </p:blipFill>
          <p:spPr>
            <a:xfrm>
              <a:off x="494232" y="4499899"/>
              <a:ext cx="2069950" cy="1498473"/>
            </a:xfrm>
            <a:prstGeom prst="rect">
              <a:avLst/>
            </a:prstGeom>
            <a:scene3d>
              <a:camera prst="perspectiveHeroicExtremeRightFacing" fov="7200000">
                <a:rot lat="0" lon="19800000" rev="0"/>
              </a:camera>
              <a:lightRig rig="threePt" dir="t"/>
            </a:scene3d>
          </p:spPr>
        </p:pic>
        <p:sp>
          <p:nvSpPr>
            <p:cNvPr id="78" name="TextBox 77"/>
            <p:cNvSpPr txBox="1"/>
            <p:nvPr/>
          </p:nvSpPr>
          <p:spPr>
            <a:xfrm>
              <a:off x="7980259" y="6077800"/>
              <a:ext cx="934871" cy="338554"/>
            </a:xfrm>
            <a:prstGeom prst="rect">
              <a:avLst/>
            </a:prstGeom>
            <a:noFill/>
            <a:scene3d>
              <a:camera prst="isometricOffAxis1Right">
                <a:rot lat="1080000" lon="1560000" rev="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b="1" dirty="0">
                  <a:solidFill>
                    <a:prstClr val="black"/>
                  </a:solidFill>
                  <a:latin typeface="Calibri" panose="020F0502020204030204"/>
                </a:rPr>
                <a:t>400 MHz</a:t>
              </a:r>
            </a:p>
          </p:txBody>
        </p:sp>
        <p:sp>
          <p:nvSpPr>
            <p:cNvPr id="80" name="Right Arrow 79"/>
            <p:cNvSpPr/>
            <p:nvPr/>
          </p:nvSpPr>
          <p:spPr>
            <a:xfrm>
              <a:off x="2295153" y="5218205"/>
              <a:ext cx="235273" cy="126707"/>
            </a:xfrm>
            <a:prstGeom prst="rightArrow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1" name="Trapezoid 80"/>
            <p:cNvSpPr/>
            <p:nvPr/>
          </p:nvSpPr>
          <p:spPr>
            <a:xfrm rot="16200000">
              <a:off x="7324642" y="4195948"/>
              <a:ext cx="1890052" cy="2113184"/>
            </a:xfrm>
            <a:prstGeom prst="trapezoid">
              <a:avLst>
                <a:gd name="adj" fmla="val 15449"/>
              </a:avLst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alpha val="10000"/>
                  </a:schemeClr>
                </a:gs>
                <a:gs pos="100000">
                  <a:schemeClr val="bg2">
                    <a:lumMod val="50000"/>
                    <a:alpha val="1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2" name="Right Arrow 81"/>
            <p:cNvSpPr/>
            <p:nvPr/>
          </p:nvSpPr>
          <p:spPr>
            <a:xfrm>
              <a:off x="7229065" y="5225195"/>
              <a:ext cx="234650" cy="126707"/>
            </a:xfrm>
            <a:prstGeom prst="rightArrow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3" name="Right Arrow 82"/>
            <p:cNvSpPr/>
            <p:nvPr/>
          </p:nvSpPr>
          <p:spPr>
            <a:xfrm>
              <a:off x="4745460" y="5214208"/>
              <a:ext cx="234650" cy="126707"/>
            </a:xfrm>
            <a:prstGeom prst="rightArrow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1" name="Title 1">
            <a:extLst>
              <a:ext uri="{FF2B5EF4-FFF2-40B4-BE49-F238E27FC236}">
                <a16:creationId xmlns:a16="http://schemas.microsoft.com/office/drawing/2014/main" id="{B34B1780-951C-15B4-3923-ACC5B0CB7518}"/>
              </a:ext>
            </a:extLst>
          </p:cNvPr>
          <p:cNvSpPr txBox="1">
            <a:spLocks/>
          </p:cNvSpPr>
          <p:nvPr/>
        </p:nvSpPr>
        <p:spPr>
          <a:xfrm>
            <a:off x="1769549" y="653310"/>
            <a:ext cx="8451602" cy="16348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err="1"/>
              <a:t>Resolut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2"/>
                </a:solidFill>
              </a:rPr>
              <a:t>I</a:t>
            </a:r>
            <a:r>
              <a:rPr lang="en-US" sz="2400" dirty="0"/>
              <a:t>)on Up(</a:t>
            </a:r>
            <a:r>
              <a:rPr lang="en-US" sz="2400" dirty="0">
                <a:solidFill>
                  <a:schemeClr val="accent2"/>
                </a:solidFill>
              </a:rPr>
              <a:t>S</a:t>
            </a:r>
            <a:r>
              <a:rPr lang="en-US" sz="2400" dirty="0"/>
              <a:t>)</a:t>
            </a:r>
            <a:r>
              <a:rPr lang="en-US" sz="2400" dirty="0" err="1"/>
              <a:t>caling</a:t>
            </a:r>
            <a:r>
              <a:rPr lang="en-US" sz="2400" dirty="0"/>
              <a:t> </a:t>
            </a:r>
            <a:br>
              <a:rPr lang="en-US" sz="2400" dirty="0"/>
            </a:br>
            <a:r>
              <a:rPr lang="en-US" sz="2400" dirty="0"/>
              <a:t>f(</a:t>
            </a:r>
            <a:r>
              <a:rPr lang="en-US" sz="2400" dirty="0">
                <a:solidFill>
                  <a:schemeClr val="accent2"/>
                </a:solidFill>
              </a:rPr>
              <a:t>O</a:t>
            </a:r>
            <a:r>
              <a:rPr lang="en-US" sz="2400" dirty="0"/>
              <a:t>)r Spec(</a:t>
            </a:r>
            <a:r>
              <a:rPr lang="en-US" sz="2400" dirty="0">
                <a:solidFill>
                  <a:schemeClr val="accent2"/>
                </a:solidFill>
              </a:rPr>
              <a:t>T</a:t>
            </a:r>
            <a:r>
              <a:rPr lang="en-US" sz="2400" dirty="0"/>
              <a:t>)</a:t>
            </a:r>
            <a:r>
              <a:rPr lang="en-US" sz="2400" dirty="0" err="1"/>
              <a:t>rosc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2"/>
                </a:solidFill>
              </a:rPr>
              <a:t>O</a:t>
            </a:r>
            <a:r>
              <a:rPr lang="en-US" sz="2400" dirty="0"/>
              <a:t>)pic </a:t>
            </a:r>
            <a:r>
              <a:rPr lang="en-US" sz="2400" dirty="0" err="1"/>
              <a:t>Im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2"/>
                </a:solidFill>
              </a:rPr>
              <a:t>P</a:t>
            </a:r>
            <a:r>
              <a:rPr lang="en-US" sz="2400" dirty="0"/>
              <a:t>)</a:t>
            </a:r>
            <a:r>
              <a:rPr lang="en-US" sz="2400" dirty="0" err="1"/>
              <a:t>lem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2"/>
                </a:solidFill>
              </a:rPr>
              <a:t>E</a:t>
            </a:r>
            <a:r>
              <a:rPr lang="en-US" sz="2400" dirty="0"/>
              <a:t>)</a:t>
            </a:r>
            <a:r>
              <a:rPr lang="en-US" sz="2400" dirty="0" err="1"/>
              <a:t>ntation</a:t>
            </a:r>
            <a:r>
              <a:rPr lang="en-US" sz="2000" dirty="0"/>
              <a:t>​​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62" name="Subtitle 2">
            <a:extLst>
              <a:ext uri="{FF2B5EF4-FFF2-40B4-BE49-F238E27FC236}">
                <a16:creationId xmlns:a16="http://schemas.microsoft.com/office/drawing/2014/main" id="{FC0396AB-543C-711C-9430-0DAE4E9CA6CC}"/>
              </a:ext>
            </a:extLst>
          </p:cNvPr>
          <p:cNvSpPr txBox="1">
            <a:spLocks/>
          </p:cNvSpPr>
          <p:nvPr/>
        </p:nvSpPr>
        <p:spPr>
          <a:xfrm>
            <a:off x="0" y="104287"/>
            <a:ext cx="2402149" cy="1634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solidFill>
                  <a:schemeClr val="accent3"/>
                </a:solidFill>
              </a:rPr>
              <a:t>Davi</a:t>
            </a:r>
            <a:r>
              <a:rPr lang="en-US" dirty="0">
                <a:solidFill>
                  <a:schemeClr val="accent3"/>
                </a:solidFill>
              </a:rPr>
              <a:t> Nakajima An​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</a:rPr>
              <a:t>Garrett Reinhard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</a:rPr>
              <a:t>Faiza Abdillahi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3"/>
                </a:solidFill>
              </a:rPr>
              <a:t>Aban</a:t>
            </a:r>
            <a:r>
              <a:rPr lang="en-US" dirty="0">
                <a:solidFill>
                  <a:schemeClr val="accent3"/>
                </a:solidFill>
              </a:rPr>
              <a:t> Mandal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</a:rPr>
              <a:t>Blanca Liu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ABED3F9-7BC4-99D1-5803-D423EDB96A07}"/>
              </a:ext>
            </a:extLst>
          </p:cNvPr>
          <p:cNvSpPr txBox="1"/>
          <p:nvPr/>
        </p:nvSpPr>
        <p:spPr>
          <a:xfrm>
            <a:off x="4628561" y="1596100"/>
            <a:ext cx="28353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3"/>
                </a:solidFill>
                <a:latin typeface="+mj-lt"/>
              </a:rPr>
              <a:t>ISOTOPE</a:t>
            </a:r>
            <a:endParaRPr lang="en-US" sz="3200" dirty="0">
              <a:solidFill>
                <a:schemeClr val="accent3"/>
              </a:solidFill>
              <a:latin typeface="+mj-lt"/>
            </a:endParaRPr>
          </a:p>
        </p:txBody>
      </p:sp>
      <p:pic>
        <p:nvPicPr>
          <p:cNvPr id="45" name="Graphic 44" descr="Caret Righ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ADF789B-9CED-572F-F8EF-BD603E3C081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 flipH="1">
            <a:off x="-654147" y="4857333"/>
            <a:ext cx="914400" cy="914400"/>
          </a:xfrm>
          <a:prstGeom prst="rect">
            <a:avLst/>
          </a:prstGeom>
        </p:spPr>
      </p:pic>
      <p:pic>
        <p:nvPicPr>
          <p:cNvPr id="72" name="Graphic 71" descr="Caret Righ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7BCA391-BBCE-F057-6D92-4FDBF161EBD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1461653" y="4933533"/>
            <a:ext cx="914400" cy="914400"/>
          </a:xfrm>
          <a:prstGeom prst="rect">
            <a:avLst/>
          </a:prstGeom>
        </p:spPr>
      </p:pic>
      <p:pic>
        <p:nvPicPr>
          <p:cNvPr id="3" name="Graphic 2" descr="Caret Righ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AA83273-D6C7-0844-3D68-94816EEBC8B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 flipH="1">
            <a:off x="-654147" y="493353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94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71CEB5-0F43-BA22-C4E7-3A84E631D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931" y="420940"/>
            <a:ext cx="10671048" cy="768096"/>
          </a:xfrm>
        </p:spPr>
        <p:txBody>
          <a:bodyPr/>
          <a:lstStyle/>
          <a:p>
            <a:r>
              <a:rPr lang="en-US" dirty="0"/>
              <a:t>Conv </a:t>
            </a:r>
            <a:r>
              <a:rPr lang="en-US" dirty="0" err="1"/>
              <a:t>vae</a:t>
            </a:r>
            <a:r>
              <a:rPr lang="en-US" dirty="0"/>
              <a:t> results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F28553D-89DE-C4DB-1416-85BF16A71732}"/>
              </a:ext>
            </a:extLst>
          </p:cNvPr>
          <p:cNvSpPr txBox="1">
            <a:spLocks/>
          </p:cNvSpPr>
          <p:nvPr/>
        </p:nvSpPr>
        <p:spPr>
          <a:xfrm>
            <a:off x="7606145" y="3990109"/>
            <a:ext cx="3442929" cy="2583222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txBody>
          <a:bodyPr vert="horz" lIns="91440" tIns="68580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spc="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FB64E2C2-B14F-2811-9484-43B7244F3785}"/>
              </a:ext>
            </a:extLst>
          </p:cNvPr>
          <p:cNvSpPr txBox="1">
            <a:spLocks/>
          </p:cNvSpPr>
          <p:nvPr/>
        </p:nvSpPr>
        <p:spPr>
          <a:xfrm>
            <a:off x="7606144" y="1246909"/>
            <a:ext cx="3442929" cy="2583222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txBody>
          <a:bodyPr vert="horz" lIns="91440" tIns="68580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spc="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49A1A046-2FA1-25E0-2D75-A9F2BDB39D07}"/>
              </a:ext>
            </a:extLst>
          </p:cNvPr>
          <p:cNvSpPr txBox="1">
            <a:spLocks/>
          </p:cNvSpPr>
          <p:nvPr/>
        </p:nvSpPr>
        <p:spPr>
          <a:xfrm>
            <a:off x="4059364" y="3987826"/>
            <a:ext cx="3442929" cy="2583222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txBody>
          <a:bodyPr vert="horz" lIns="91440" tIns="68580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spc="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FC5DAD4F-E6ED-975C-CD19-CB3FFFC96E24}"/>
              </a:ext>
            </a:extLst>
          </p:cNvPr>
          <p:cNvSpPr txBox="1">
            <a:spLocks/>
          </p:cNvSpPr>
          <p:nvPr/>
        </p:nvSpPr>
        <p:spPr>
          <a:xfrm>
            <a:off x="4059363" y="1244626"/>
            <a:ext cx="3442929" cy="2583222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txBody>
          <a:bodyPr vert="horz" lIns="91440" tIns="68580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spc="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562254C8-2F92-54A4-AE7E-CE54FDBC8C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7" t="1819" r="1677" b="1163"/>
          <a:stretch/>
        </p:blipFill>
        <p:spPr>
          <a:xfrm>
            <a:off x="4174210" y="1271542"/>
            <a:ext cx="3167795" cy="2533446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84B53292-2D0C-5FB8-9790-CC5444CCE1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6" t="1421" r="580" b="1458"/>
          <a:stretch/>
        </p:blipFill>
        <p:spPr>
          <a:xfrm>
            <a:off x="7731009" y="1285686"/>
            <a:ext cx="3167796" cy="2519302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7D4C3752-E061-9EEB-DBC0-C5ABBA2BE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7" t="927" r="867" b="1430"/>
          <a:stretch/>
        </p:blipFill>
        <p:spPr>
          <a:xfrm>
            <a:off x="4205085" y="4005349"/>
            <a:ext cx="3151617" cy="2528547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B84E16A1-9753-FAA0-1BDC-D470272438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08" t="1112" r="1071" b="1198"/>
          <a:stretch/>
        </p:blipFill>
        <p:spPr>
          <a:xfrm>
            <a:off x="7773784" y="4035829"/>
            <a:ext cx="3115195" cy="24942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9FDD7D-ED45-2719-7C2E-0A69BD749FA1}"/>
              </a:ext>
            </a:extLst>
          </p:cNvPr>
          <p:cNvSpPr txBox="1"/>
          <p:nvPr/>
        </p:nvSpPr>
        <p:spPr>
          <a:xfrm>
            <a:off x="339436" y="2572539"/>
            <a:ext cx="3761797" cy="3375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EB Garamond" panose="020B0604020202020204" pitchFamily="2" charset="0"/>
              </a:rPr>
              <a:t>Input dimensions: 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EB Garamond" panose="020B0604020202020204" pitchFamily="2" charset="0"/>
              </a:rPr>
              <a:t>Output dimensions: 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EB Garamond" panose="020B0604020202020204" pitchFamily="2" charset="0"/>
              </a:rPr>
              <a:t>Hidden dimensions : (16, 16)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EB Garamond" panose="020B0604020202020204" pitchFamily="2" charset="0"/>
              </a:rPr>
              <a:t>Kernel size: 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EB Garamond" panose="020B0604020202020204" pitchFamily="2" charset="0"/>
              </a:rPr>
              <a:t>Padding: 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EB Garamond" panose="020B0604020202020204" pitchFamily="2" charset="0"/>
              </a:rPr>
              <a:t>Only trained for 5000 data points due to GPU limitations.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EB Garamond" panose="020B0604020202020204" pitchFamily="2" charset="0"/>
              </a:rPr>
              <a:t>Loss of information </a:t>
            </a:r>
          </a:p>
        </p:txBody>
      </p:sp>
    </p:spTree>
    <p:extLst>
      <p:ext uri="{BB962C8B-B14F-4D97-AF65-F5344CB8AC3E}">
        <p14:creationId xmlns:p14="http://schemas.microsoft.com/office/powerpoint/2010/main" val="3580396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71CEB5-0F43-BA22-C4E7-3A84E631D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93598" y="299658"/>
            <a:ext cx="10671048" cy="768096"/>
          </a:xfrm>
        </p:spPr>
        <p:txBody>
          <a:bodyPr/>
          <a:lstStyle/>
          <a:p>
            <a:r>
              <a:rPr lang="en-US" dirty="0"/>
              <a:t>CNN results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F28553D-89DE-C4DB-1416-85BF16A71732}"/>
              </a:ext>
            </a:extLst>
          </p:cNvPr>
          <p:cNvSpPr txBox="1">
            <a:spLocks/>
          </p:cNvSpPr>
          <p:nvPr/>
        </p:nvSpPr>
        <p:spPr>
          <a:xfrm>
            <a:off x="7606145" y="3990109"/>
            <a:ext cx="3442929" cy="2583222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txBody>
          <a:bodyPr vert="horz" lIns="91440" tIns="68580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spc="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FB64E2C2-B14F-2811-9484-43B7244F3785}"/>
              </a:ext>
            </a:extLst>
          </p:cNvPr>
          <p:cNvSpPr txBox="1">
            <a:spLocks/>
          </p:cNvSpPr>
          <p:nvPr/>
        </p:nvSpPr>
        <p:spPr>
          <a:xfrm>
            <a:off x="7606144" y="1246909"/>
            <a:ext cx="3442929" cy="2583222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txBody>
          <a:bodyPr vert="horz" lIns="91440" tIns="68580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spc="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49A1A046-2FA1-25E0-2D75-A9F2BDB39D07}"/>
              </a:ext>
            </a:extLst>
          </p:cNvPr>
          <p:cNvSpPr txBox="1">
            <a:spLocks/>
          </p:cNvSpPr>
          <p:nvPr/>
        </p:nvSpPr>
        <p:spPr>
          <a:xfrm>
            <a:off x="4059364" y="3987826"/>
            <a:ext cx="3442929" cy="2583222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txBody>
          <a:bodyPr vert="horz" lIns="91440" tIns="68580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spc="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FC5DAD4F-E6ED-975C-CD19-CB3FFFC96E24}"/>
              </a:ext>
            </a:extLst>
          </p:cNvPr>
          <p:cNvSpPr txBox="1">
            <a:spLocks/>
          </p:cNvSpPr>
          <p:nvPr/>
        </p:nvSpPr>
        <p:spPr>
          <a:xfrm>
            <a:off x="4059363" y="1244626"/>
            <a:ext cx="3442929" cy="2583222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txBody>
          <a:bodyPr vert="horz" lIns="91440" tIns="68580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spc="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45" name="Picture 44" descr="Chart&#10;&#10;Description automatically generated">
            <a:extLst>
              <a:ext uri="{FF2B5EF4-FFF2-40B4-BE49-F238E27FC236}">
                <a16:creationId xmlns:a16="http://schemas.microsoft.com/office/drawing/2014/main" id="{4D73D725-B1B0-7EAA-A95E-B799DFB75E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7" t="2180" r="627" b="908"/>
          <a:stretch/>
        </p:blipFill>
        <p:spPr>
          <a:xfrm>
            <a:off x="4163213" y="1274617"/>
            <a:ext cx="3235228" cy="2523238"/>
          </a:xfrm>
          <a:prstGeom prst="rect">
            <a:avLst/>
          </a:prstGeom>
        </p:spPr>
      </p:pic>
      <p:pic>
        <p:nvPicPr>
          <p:cNvPr id="49" name="Picture 48" descr="Chart&#10;&#10;Description automatically generated">
            <a:extLst>
              <a:ext uri="{FF2B5EF4-FFF2-40B4-BE49-F238E27FC236}">
                <a16:creationId xmlns:a16="http://schemas.microsoft.com/office/drawing/2014/main" id="{52A24756-8DCD-1C47-6866-953E7C3A2B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2" t="1814" r="1049" b="2234"/>
          <a:stretch/>
        </p:blipFill>
        <p:spPr>
          <a:xfrm>
            <a:off x="7696200" y="1303409"/>
            <a:ext cx="3195095" cy="2494446"/>
          </a:xfrm>
          <a:prstGeom prst="rect">
            <a:avLst/>
          </a:prstGeom>
        </p:spPr>
      </p:pic>
      <p:pic>
        <p:nvPicPr>
          <p:cNvPr id="50" name="Picture 49" descr="Chart, box and whisker chart&#10;&#10;Description automatically generated">
            <a:extLst>
              <a:ext uri="{FF2B5EF4-FFF2-40B4-BE49-F238E27FC236}">
                <a16:creationId xmlns:a16="http://schemas.microsoft.com/office/drawing/2014/main" id="{3C8DC677-E510-0C4D-A7A3-2F991A011F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3" t="1556" r="1839" b="1948"/>
          <a:stretch/>
        </p:blipFill>
        <p:spPr>
          <a:xfrm>
            <a:off x="4213861" y="4031779"/>
            <a:ext cx="3201162" cy="2502117"/>
          </a:xfrm>
          <a:prstGeom prst="rect">
            <a:avLst/>
          </a:prstGeom>
        </p:spPr>
      </p:pic>
      <p:pic>
        <p:nvPicPr>
          <p:cNvPr id="51" name="Picture 50" descr="Chart&#10;&#10;Description automatically generated">
            <a:extLst>
              <a:ext uri="{FF2B5EF4-FFF2-40B4-BE49-F238E27FC236}">
                <a16:creationId xmlns:a16="http://schemas.microsoft.com/office/drawing/2014/main" id="{0B4CBFA2-8A9F-51CB-79A7-268FB42EC6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87" t="1491" r="1097" b="1897"/>
          <a:stretch/>
        </p:blipFill>
        <p:spPr>
          <a:xfrm>
            <a:off x="7797800" y="4054619"/>
            <a:ext cx="3106853" cy="24806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AAAF3C-A93E-6470-EF0B-5C32ED13903F}"/>
              </a:ext>
            </a:extLst>
          </p:cNvPr>
          <p:cNvSpPr txBox="1"/>
          <p:nvPr/>
        </p:nvSpPr>
        <p:spPr>
          <a:xfrm>
            <a:off x="235584" y="1326226"/>
            <a:ext cx="3874425" cy="6282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EB Garamond" panose="020B0604020202020204" pitchFamily="2" charset="0"/>
              </a:rPr>
              <a:t>Input Dimensions: 1</a:t>
            </a:r>
          </a:p>
          <a:p>
            <a:pPr marL="285750" indent="-28575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EB Garamond" panose="020B0604020202020204" pitchFamily="2" charset="0"/>
              </a:rPr>
              <a:t>Output Dimensions: 1</a:t>
            </a:r>
          </a:p>
          <a:p>
            <a:pPr marL="285750" indent="-28575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EB Garamond" panose="020B0604020202020204" pitchFamily="2" charset="0"/>
              </a:rPr>
              <a:t>Hidden Dimensions: (64, 32)</a:t>
            </a:r>
          </a:p>
          <a:p>
            <a:pPr marL="285750" indent="-28575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EB Garamond" panose="020B0604020202020204" pitchFamily="2" charset="0"/>
              </a:rPr>
              <a:t>Kernel Size: 7</a:t>
            </a:r>
          </a:p>
          <a:p>
            <a:pPr marL="285750" indent="-28575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EB Garamond" panose="020B0604020202020204" pitchFamily="2" charset="0"/>
              </a:rPr>
              <a:t>Padding: 3</a:t>
            </a:r>
          </a:p>
          <a:p>
            <a:pPr marL="285750" indent="-28575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EB Garamond" panose="020B0604020202020204" pitchFamily="2" charset="0"/>
              </a:rPr>
              <a:t>Probability Dropout: 0.1</a:t>
            </a:r>
          </a:p>
          <a:p>
            <a:pPr marL="285750" indent="-28575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EB Garamond" panose="020B0604020202020204" pitchFamily="2" charset="0"/>
              </a:rPr>
              <a:t>Learning Rate: 0.001</a:t>
            </a:r>
          </a:p>
          <a:p>
            <a:pPr marL="285750" indent="-28575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EB Garamond" panose="020B0604020202020204" pitchFamily="2" charset="0"/>
              </a:rPr>
              <a:t>Only trained for 5000 data points due to GPU limitations.</a:t>
            </a:r>
          </a:p>
          <a:p>
            <a:pPr marL="285750" indent="-28575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EB Garamond" panose="020B0604020202020204" pitchFamily="2" charset="0"/>
              </a:rPr>
              <a:t>Performs well for singlets and doublets </a:t>
            </a:r>
          </a:p>
          <a:p>
            <a:pPr marL="285750" indent="-28575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EB Garamond" panose="020B0604020202020204" pitchFamily="2" charset="0"/>
              </a:rPr>
              <a:t>Low performance for higher-order multiplicity peaks</a:t>
            </a:r>
          </a:p>
          <a:p>
            <a:pPr>
              <a:lnSpc>
                <a:spcPct val="150000"/>
              </a:lnSpc>
            </a:pPr>
            <a:br>
              <a:rPr lang="en-US" b="0" dirty="0">
                <a:effectLst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616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F28553D-89DE-C4DB-1416-85BF16A71732}"/>
              </a:ext>
            </a:extLst>
          </p:cNvPr>
          <p:cNvSpPr txBox="1">
            <a:spLocks/>
          </p:cNvSpPr>
          <p:nvPr/>
        </p:nvSpPr>
        <p:spPr>
          <a:xfrm>
            <a:off x="7606145" y="3990109"/>
            <a:ext cx="3442929" cy="2583222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txBody>
          <a:bodyPr vert="horz" lIns="91440" tIns="68580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spc="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FB64E2C2-B14F-2811-9484-43B7244F3785}"/>
              </a:ext>
            </a:extLst>
          </p:cNvPr>
          <p:cNvSpPr txBox="1">
            <a:spLocks/>
          </p:cNvSpPr>
          <p:nvPr/>
        </p:nvSpPr>
        <p:spPr>
          <a:xfrm>
            <a:off x="7606144" y="1246909"/>
            <a:ext cx="3442929" cy="2583222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txBody>
          <a:bodyPr vert="horz" lIns="91440" tIns="68580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spc="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49A1A046-2FA1-25E0-2D75-A9F2BDB39D07}"/>
              </a:ext>
            </a:extLst>
          </p:cNvPr>
          <p:cNvSpPr txBox="1">
            <a:spLocks/>
          </p:cNvSpPr>
          <p:nvPr/>
        </p:nvSpPr>
        <p:spPr>
          <a:xfrm>
            <a:off x="4059364" y="3987826"/>
            <a:ext cx="3442929" cy="2583222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txBody>
          <a:bodyPr vert="horz" lIns="91440" tIns="68580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spc="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FC5DAD4F-E6ED-975C-CD19-CB3FFFC96E24}"/>
              </a:ext>
            </a:extLst>
          </p:cNvPr>
          <p:cNvSpPr txBox="1">
            <a:spLocks/>
          </p:cNvSpPr>
          <p:nvPr/>
        </p:nvSpPr>
        <p:spPr>
          <a:xfrm>
            <a:off x="4059363" y="1244626"/>
            <a:ext cx="3442929" cy="2583222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txBody>
          <a:bodyPr vert="horz" lIns="91440" tIns="68580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spc="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5F0F0D1-F4E6-EAE9-18FE-C58A6CC54050}"/>
              </a:ext>
            </a:extLst>
          </p:cNvPr>
          <p:cNvSpPr txBox="1"/>
          <p:nvPr/>
        </p:nvSpPr>
        <p:spPr>
          <a:xfrm>
            <a:off x="273722" y="1502688"/>
            <a:ext cx="361607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EB Garamond" panose="020B0604020202020204" pitchFamily="2" charset="0"/>
              </a:rPr>
              <a:t>Input Dimensions: 1</a:t>
            </a:r>
          </a:p>
          <a:p>
            <a:pPr marL="285750" indent="-28575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EB Garamond" panose="020B0604020202020204" pitchFamily="2" charset="0"/>
              </a:rPr>
              <a:t>Model Dimensionality: 4</a:t>
            </a:r>
          </a:p>
          <a:p>
            <a:pPr marL="285750" indent="-28575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0000"/>
                </a:solidFill>
                <a:latin typeface="EB Garamond" panose="020B0604020202020204" pitchFamily="2" charset="0"/>
              </a:rPr>
              <a:t>nhead</a:t>
            </a:r>
            <a:r>
              <a:rPr lang="en-US" dirty="0">
                <a:solidFill>
                  <a:srgbClr val="000000"/>
                </a:solidFill>
                <a:latin typeface="EB Garamond" panose="020B0604020202020204" pitchFamily="2" charset="0"/>
              </a:rPr>
              <a:t>: 2</a:t>
            </a:r>
          </a:p>
          <a:p>
            <a:pPr marL="285750" indent="-28575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EB Garamond" panose="020B0604020202020204" pitchFamily="2" charset="0"/>
              </a:rPr>
              <a:t>Hidden Dimensionality: 8</a:t>
            </a:r>
          </a:p>
          <a:p>
            <a:pPr marL="285750" indent="-28575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EB Garamond" panose="020B0604020202020204" pitchFamily="2" charset="0"/>
              </a:rPr>
              <a:t>Number of Layers: 1</a:t>
            </a:r>
          </a:p>
          <a:p>
            <a:pPr marL="285750" indent="-28575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EB Garamond" panose="020B0604020202020204" pitchFamily="2" charset="0"/>
              </a:rPr>
              <a:t>padding: 3</a:t>
            </a:r>
          </a:p>
          <a:p>
            <a:pPr marL="285750" indent="-28575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EB Garamond" panose="020B0604020202020204" pitchFamily="2" charset="0"/>
              </a:rPr>
              <a:t>Probability Dropout: 0.3</a:t>
            </a:r>
          </a:p>
          <a:p>
            <a:pPr marL="285750" indent="-28575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EB Garamond" panose="020B0604020202020204" pitchFamily="2" charset="0"/>
              </a:rPr>
              <a:t>Learning Rate: 0.001</a:t>
            </a:r>
          </a:p>
          <a:p>
            <a:pPr marL="285750" indent="-28575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EB Garamond" panose="020B0604020202020204" pitchFamily="2" charset="0"/>
              </a:rPr>
              <a:t>Only trained for 100 data points due to GPU limitations.</a:t>
            </a:r>
          </a:p>
          <a:p>
            <a:pPr marL="285750" indent="-28575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EB Garamond" panose="020B0604020202020204" pitchFamily="2" charset="0"/>
              </a:rPr>
              <a:t>Loss of information, could be due to low training data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7B57C8EC-67FD-9633-03C2-EA6EF88E6B2A}"/>
              </a:ext>
            </a:extLst>
          </p:cNvPr>
          <p:cNvSpPr txBox="1">
            <a:spLocks/>
          </p:cNvSpPr>
          <p:nvPr/>
        </p:nvSpPr>
        <p:spPr>
          <a:xfrm>
            <a:off x="1819218" y="316552"/>
            <a:ext cx="8553564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transformer results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01748557-DB1D-8086-AA22-79D393392A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4" t="2549" r="1974" b="1620"/>
          <a:stretch/>
        </p:blipFill>
        <p:spPr>
          <a:xfrm>
            <a:off x="4171291" y="1303539"/>
            <a:ext cx="3161436" cy="2479506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7944B846-194B-9EEE-33AF-AAC1B2D41B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5" t="1192" r="869" b="1859"/>
          <a:stretch/>
        </p:blipFill>
        <p:spPr>
          <a:xfrm>
            <a:off x="7711557" y="1290152"/>
            <a:ext cx="3170763" cy="2506870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C1F4766B-17C3-3BDA-FCB4-ACACB633CD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6" t="1027" r="764" b="1303"/>
          <a:stretch/>
        </p:blipFill>
        <p:spPr>
          <a:xfrm>
            <a:off x="4265018" y="4082209"/>
            <a:ext cx="3067709" cy="2451100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D48F45E2-908E-0CB7-957B-ED03D79786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69" t="1021" r="863" b="1390"/>
          <a:stretch/>
        </p:blipFill>
        <p:spPr>
          <a:xfrm>
            <a:off x="7767645" y="4082209"/>
            <a:ext cx="3114675" cy="243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630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F28553D-89DE-C4DB-1416-85BF16A71732}"/>
              </a:ext>
            </a:extLst>
          </p:cNvPr>
          <p:cNvSpPr txBox="1">
            <a:spLocks/>
          </p:cNvSpPr>
          <p:nvPr/>
        </p:nvSpPr>
        <p:spPr>
          <a:xfrm>
            <a:off x="7606145" y="3990109"/>
            <a:ext cx="3442929" cy="2583222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txBody>
          <a:bodyPr vert="horz" lIns="91440" tIns="68580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spc="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FB64E2C2-B14F-2811-9484-43B7244F3785}"/>
              </a:ext>
            </a:extLst>
          </p:cNvPr>
          <p:cNvSpPr txBox="1">
            <a:spLocks/>
          </p:cNvSpPr>
          <p:nvPr/>
        </p:nvSpPr>
        <p:spPr>
          <a:xfrm>
            <a:off x="7606144" y="1246909"/>
            <a:ext cx="3442929" cy="2583222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txBody>
          <a:bodyPr vert="horz" lIns="91440" tIns="68580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spc="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49A1A046-2FA1-25E0-2D75-A9F2BDB39D07}"/>
              </a:ext>
            </a:extLst>
          </p:cNvPr>
          <p:cNvSpPr txBox="1">
            <a:spLocks/>
          </p:cNvSpPr>
          <p:nvPr/>
        </p:nvSpPr>
        <p:spPr>
          <a:xfrm>
            <a:off x="4059364" y="3987826"/>
            <a:ext cx="3442929" cy="2583222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txBody>
          <a:bodyPr vert="horz" lIns="91440" tIns="68580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spc="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FC5DAD4F-E6ED-975C-CD19-CB3FFFC96E24}"/>
              </a:ext>
            </a:extLst>
          </p:cNvPr>
          <p:cNvSpPr txBox="1">
            <a:spLocks/>
          </p:cNvSpPr>
          <p:nvPr/>
        </p:nvSpPr>
        <p:spPr>
          <a:xfrm>
            <a:off x="4059363" y="1244626"/>
            <a:ext cx="3442929" cy="2583222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txBody>
          <a:bodyPr vert="horz" lIns="91440" tIns="68580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spc="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7B57C8EC-67FD-9633-03C2-EA6EF88E6B2A}"/>
              </a:ext>
            </a:extLst>
          </p:cNvPr>
          <p:cNvSpPr txBox="1">
            <a:spLocks/>
          </p:cNvSpPr>
          <p:nvPr/>
        </p:nvSpPr>
        <p:spPr>
          <a:xfrm>
            <a:off x="1819218" y="316552"/>
            <a:ext cx="8553564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GANs… in process</a:t>
            </a:r>
          </a:p>
        </p:txBody>
      </p:sp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6294AD2B-FAB9-E05E-E529-EF9A96A3A3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8" b="2818"/>
          <a:stretch/>
        </p:blipFill>
        <p:spPr>
          <a:xfrm>
            <a:off x="4097464" y="1278179"/>
            <a:ext cx="3300571" cy="2404821"/>
          </a:xfrm>
          <a:prstGeom prst="rect">
            <a:avLst/>
          </a:prstGeom>
        </p:spPr>
      </p:pic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5666C3AF-2308-C8F3-8FE3-DBF630D84C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6" t="1672" r="1094" b="2435"/>
          <a:stretch/>
        </p:blipFill>
        <p:spPr>
          <a:xfrm>
            <a:off x="7735656" y="1333599"/>
            <a:ext cx="3174374" cy="2381077"/>
          </a:xfrm>
          <a:prstGeom prst="rect">
            <a:avLst/>
          </a:prstGeom>
        </p:spPr>
      </p:pic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1693201B-0810-BDC4-CB3B-CB8B47FE84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7" t="2408" r="1009" b="1841"/>
          <a:stretch/>
        </p:blipFill>
        <p:spPr>
          <a:xfrm>
            <a:off x="4171245" y="4105175"/>
            <a:ext cx="3226790" cy="2330458"/>
          </a:xfrm>
          <a:prstGeom prst="rect">
            <a:avLst/>
          </a:prstGeom>
        </p:spPr>
      </p:pic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0828AFB-5A4E-E693-1DDC-7EB9B0A9B7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5" t="1149" r="1549" b="2011"/>
          <a:stretch/>
        </p:blipFill>
        <p:spPr>
          <a:xfrm>
            <a:off x="7761056" y="4077026"/>
            <a:ext cx="3127933" cy="240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36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0F6BAD1-4AAB-7BA9-F693-41441A494F2E}"/>
              </a:ext>
            </a:extLst>
          </p:cNvPr>
          <p:cNvGrpSpPr/>
          <p:nvPr/>
        </p:nvGrpSpPr>
        <p:grpSpPr>
          <a:xfrm>
            <a:off x="933658" y="2452255"/>
            <a:ext cx="2493819" cy="3713018"/>
            <a:chOff x="1967345" y="2757055"/>
            <a:chExt cx="2493819" cy="371301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0DCB5AB-DC02-AD54-E38C-D7D6EC975E37}"/>
                </a:ext>
              </a:extLst>
            </p:cNvPr>
            <p:cNvSpPr/>
            <p:nvPr/>
          </p:nvSpPr>
          <p:spPr>
            <a:xfrm>
              <a:off x="1967345" y="2757055"/>
              <a:ext cx="2493819" cy="371301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3AA0584-770C-747C-E582-60FECF95C8DC}"/>
                </a:ext>
              </a:extLst>
            </p:cNvPr>
            <p:cNvSpPr/>
            <p:nvPr/>
          </p:nvSpPr>
          <p:spPr>
            <a:xfrm>
              <a:off x="1967345" y="4613564"/>
              <a:ext cx="2493819" cy="18565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6">
            <a:extLst>
              <a:ext uri="{FF2B5EF4-FFF2-40B4-BE49-F238E27FC236}">
                <a16:creationId xmlns:a16="http://schemas.microsoft.com/office/drawing/2014/main" id="{A75B935D-5B66-3F49-6F85-71A24CB77FD6}"/>
              </a:ext>
            </a:extLst>
          </p:cNvPr>
          <p:cNvSpPr txBox="1">
            <a:spLocks/>
          </p:cNvSpPr>
          <p:nvPr/>
        </p:nvSpPr>
        <p:spPr>
          <a:xfrm>
            <a:off x="1162257" y="867299"/>
            <a:ext cx="10671048" cy="76809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Obstacles and solutions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053809-1E22-A410-4CC7-3B4F2DB718B3}"/>
              </a:ext>
            </a:extLst>
          </p:cNvPr>
          <p:cNvSpPr/>
          <p:nvPr/>
        </p:nvSpPr>
        <p:spPr>
          <a:xfrm>
            <a:off x="3579877" y="2452255"/>
            <a:ext cx="2493819" cy="3713018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8F90C8-04D0-ADFB-04B3-35D755A777A6}"/>
              </a:ext>
            </a:extLst>
          </p:cNvPr>
          <p:cNvSpPr/>
          <p:nvPr/>
        </p:nvSpPr>
        <p:spPr>
          <a:xfrm>
            <a:off x="3579877" y="4308764"/>
            <a:ext cx="2493819" cy="1856509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EFE14D6-3401-95BB-D2A4-6C40AC0EE6B6}"/>
              </a:ext>
            </a:extLst>
          </p:cNvPr>
          <p:cNvGrpSpPr/>
          <p:nvPr/>
        </p:nvGrpSpPr>
        <p:grpSpPr>
          <a:xfrm>
            <a:off x="6269182" y="2452255"/>
            <a:ext cx="2493819" cy="3713018"/>
            <a:chOff x="1967345" y="2757055"/>
            <a:chExt cx="2493819" cy="371301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8B5206-CA03-D585-CD8A-C6138E034335}"/>
                </a:ext>
              </a:extLst>
            </p:cNvPr>
            <p:cNvSpPr/>
            <p:nvPr/>
          </p:nvSpPr>
          <p:spPr>
            <a:xfrm>
              <a:off x="1967345" y="2757055"/>
              <a:ext cx="2493819" cy="371301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6C9A484-1E31-D1CA-F926-E6CBE3687C0A}"/>
                </a:ext>
              </a:extLst>
            </p:cNvPr>
            <p:cNvSpPr/>
            <p:nvPr/>
          </p:nvSpPr>
          <p:spPr>
            <a:xfrm>
              <a:off x="1967345" y="4613564"/>
              <a:ext cx="2493819" cy="18565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C35897F-57D0-F977-C7A6-5CD6A91B0785}"/>
              </a:ext>
            </a:extLst>
          </p:cNvPr>
          <p:cNvSpPr/>
          <p:nvPr/>
        </p:nvSpPr>
        <p:spPr>
          <a:xfrm>
            <a:off x="8915401" y="2452255"/>
            <a:ext cx="2493819" cy="3713018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902844-1038-3A17-B7F0-46E6F417DC03}"/>
              </a:ext>
            </a:extLst>
          </p:cNvPr>
          <p:cNvSpPr/>
          <p:nvPr/>
        </p:nvSpPr>
        <p:spPr>
          <a:xfrm>
            <a:off x="8915401" y="4308764"/>
            <a:ext cx="2493819" cy="1856509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2F2A44C-86D5-67C8-368C-796968793374}"/>
              </a:ext>
            </a:extLst>
          </p:cNvPr>
          <p:cNvSpPr/>
          <p:nvPr/>
        </p:nvSpPr>
        <p:spPr>
          <a:xfrm>
            <a:off x="1723367" y="1995055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Stopwatch 25% with solid fill">
            <a:extLst>
              <a:ext uri="{FF2B5EF4-FFF2-40B4-BE49-F238E27FC236}">
                <a16:creationId xmlns:a16="http://schemas.microsoft.com/office/drawing/2014/main" id="{CD110E31-0B06-A01E-47CE-72208EAD0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4574" y="2082407"/>
            <a:ext cx="711985" cy="711985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BEE2D6D8-5CA5-51C3-9B57-A7074526E721}"/>
              </a:ext>
            </a:extLst>
          </p:cNvPr>
          <p:cNvSpPr/>
          <p:nvPr/>
        </p:nvSpPr>
        <p:spPr>
          <a:xfrm>
            <a:off x="7058891" y="1967343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879767C-A03E-EBC3-C59F-6283719ADB13}"/>
              </a:ext>
            </a:extLst>
          </p:cNvPr>
          <p:cNvSpPr/>
          <p:nvPr/>
        </p:nvSpPr>
        <p:spPr>
          <a:xfrm>
            <a:off x="4369586" y="1981199"/>
            <a:ext cx="914400" cy="9144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45E799-1305-34DC-1C79-B99115E7D06E}"/>
              </a:ext>
            </a:extLst>
          </p:cNvPr>
          <p:cNvSpPr/>
          <p:nvPr/>
        </p:nvSpPr>
        <p:spPr>
          <a:xfrm>
            <a:off x="9705110" y="1967343"/>
            <a:ext cx="914400" cy="9144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Graphic 33" descr="Stopwatch 25% with solid fill">
            <a:extLst>
              <a:ext uri="{FF2B5EF4-FFF2-40B4-BE49-F238E27FC236}">
                <a16:creationId xmlns:a16="http://schemas.microsoft.com/office/drawing/2014/main" id="{77736632-B150-077D-BA26-3951829A14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06317" y="2054695"/>
            <a:ext cx="711985" cy="711985"/>
          </a:xfrm>
          <a:prstGeom prst="rect">
            <a:avLst/>
          </a:prstGeom>
        </p:spPr>
      </p:pic>
      <p:pic>
        <p:nvPicPr>
          <p:cNvPr id="36" name="Graphic 35" descr="Binary with solid fill">
            <a:extLst>
              <a:ext uri="{FF2B5EF4-FFF2-40B4-BE49-F238E27FC236}">
                <a16:creationId xmlns:a16="http://schemas.microsoft.com/office/drawing/2014/main" id="{E1157FEE-3976-E936-4F5B-83E4A43BD3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28913" y="2150918"/>
            <a:ext cx="602673" cy="60267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706444-69A5-9664-A2B2-9257347A7C7F}"/>
              </a:ext>
            </a:extLst>
          </p:cNvPr>
          <p:cNvSpPr txBox="1"/>
          <p:nvPr/>
        </p:nvSpPr>
        <p:spPr>
          <a:xfrm>
            <a:off x="1162257" y="3251592"/>
            <a:ext cx="2036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+mj-lt"/>
              </a:rPr>
              <a:t>Time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E5600-9D8F-8FD7-D44C-38DA19AE9F7E}"/>
              </a:ext>
            </a:extLst>
          </p:cNvPr>
          <p:cNvSpPr txBox="1"/>
          <p:nvPr/>
        </p:nvSpPr>
        <p:spPr>
          <a:xfrm>
            <a:off x="933658" y="4420261"/>
            <a:ext cx="24938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Time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Focus on future deliverables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Split work to avoid redundant work 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C6F1D9-3D23-CEAA-B189-63AB6E64C22F}"/>
              </a:ext>
            </a:extLst>
          </p:cNvPr>
          <p:cNvSpPr txBox="1"/>
          <p:nvPr/>
        </p:nvSpPr>
        <p:spPr>
          <a:xfrm>
            <a:off x="3829257" y="2952247"/>
            <a:ext cx="20366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/>
                </a:solidFill>
                <a:latin typeface="+mj-lt"/>
              </a:rPr>
              <a:t>Access </a:t>
            </a:r>
          </a:p>
          <a:p>
            <a:pPr algn="ctr"/>
            <a:r>
              <a:rPr lang="en-US" sz="2400" dirty="0">
                <a:solidFill>
                  <a:schemeClr val="accent3"/>
                </a:solidFill>
                <a:latin typeface="+mj-lt"/>
              </a:rPr>
              <a:t>to </a:t>
            </a:r>
          </a:p>
          <a:p>
            <a:pPr algn="ctr"/>
            <a:r>
              <a:rPr lang="en-US" sz="2400" dirty="0">
                <a:solidFill>
                  <a:schemeClr val="accent3"/>
                </a:solidFill>
                <a:latin typeface="+mj-lt"/>
              </a:rPr>
              <a:t>GPU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DCE18A-DD9E-B7FB-AA87-928C3E710CF7}"/>
              </a:ext>
            </a:extLst>
          </p:cNvPr>
          <p:cNvSpPr txBox="1"/>
          <p:nvPr/>
        </p:nvSpPr>
        <p:spPr>
          <a:xfrm>
            <a:off x="3600657" y="4835759"/>
            <a:ext cx="2493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Use Google </a:t>
            </a:r>
            <a:r>
              <a:rPr lang="en-US" dirty="0" err="1">
                <a:solidFill>
                  <a:schemeClr val="accent1"/>
                </a:solidFill>
              </a:rPr>
              <a:t>Colab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Use Hyak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425F42-5693-7503-4D82-966CD24AE1C2}"/>
              </a:ext>
            </a:extLst>
          </p:cNvPr>
          <p:cNvSpPr txBox="1"/>
          <p:nvPr/>
        </p:nvSpPr>
        <p:spPr>
          <a:xfrm>
            <a:off x="6278051" y="4420261"/>
            <a:ext cx="24938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Continue learning, asking, and researching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Use all available resources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2EE20AE-5519-621F-2BB9-173FEDC49785}"/>
              </a:ext>
            </a:extLst>
          </p:cNvPr>
          <p:cNvSpPr txBox="1"/>
          <p:nvPr/>
        </p:nvSpPr>
        <p:spPr>
          <a:xfrm>
            <a:off x="8934647" y="4484494"/>
            <a:ext cx="2493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Plan for meetings in advance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2C2826-E703-92A5-1EAA-3913C0B6EE22}"/>
              </a:ext>
            </a:extLst>
          </p:cNvPr>
          <p:cNvSpPr txBox="1"/>
          <p:nvPr/>
        </p:nvSpPr>
        <p:spPr>
          <a:xfrm>
            <a:off x="6506651" y="2952247"/>
            <a:ext cx="2036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+mj-lt"/>
              </a:rPr>
              <a:t>Learning </a:t>
            </a:r>
            <a:r>
              <a:rPr lang="en-US" sz="2400" dirty="0" err="1">
                <a:solidFill>
                  <a:schemeClr val="accent1"/>
                </a:solidFill>
                <a:latin typeface="+mj-lt"/>
              </a:rPr>
              <a:t>PyTorch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FD49DD-254C-3005-1AEE-358EA80BE523}"/>
              </a:ext>
            </a:extLst>
          </p:cNvPr>
          <p:cNvSpPr txBox="1"/>
          <p:nvPr/>
        </p:nvSpPr>
        <p:spPr>
          <a:xfrm>
            <a:off x="9163247" y="2891771"/>
            <a:ext cx="20366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3"/>
                </a:solidFill>
                <a:latin typeface="+mj-lt"/>
              </a:rPr>
              <a:t>Time zone difference with stakeholder</a:t>
            </a:r>
          </a:p>
        </p:txBody>
      </p:sp>
      <p:pic>
        <p:nvPicPr>
          <p:cNvPr id="8" name="Graphic 7" descr="Binary with solid fill">
            <a:extLst>
              <a:ext uri="{FF2B5EF4-FFF2-40B4-BE49-F238E27FC236}">
                <a16:creationId xmlns:a16="http://schemas.microsoft.com/office/drawing/2014/main" id="{FD950EAE-C233-FAFE-CB73-E5AC598D04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07343" y="2131868"/>
            <a:ext cx="602673" cy="60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10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0A5BFC-C134-C072-C14D-9E51A94C8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747" y="1170800"/>
            <a:ext cx="8494234" cy="768096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progress TIMELINE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42027341-30B3-44DB-373E-60B96EBF2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600" dirty="0"/>
              <a:t>End of </a:t>
            </a:r>
            <a:r>
              <a:rPr lang="en-US" sz="1600" dirty="0" err="1"/>
              <a:t>jan</a:t>
            </a:r>
            <a:r>
              <a:rPr lang="en-US" sz="1600" dirty="0"/>
              <a:t> 23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49B99446-8DB8-EAE8-ADEB-8E02F160B1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/>
            <a:r>
              <a:rPr lang="en-US" sz="1600" dirty="0">
                <a:solidFill>
                  <a:schemeClr val="accent3"/>
                </a:solidFill>
              </a:rPr>
              <a:t>Mid-march 23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F1381C5-2C37-6542-2CC4-2EBF6B0C41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End of </a:t>
            </a:r>
            <a:r>
              <a:rPr lang="en-US" dirty="0" err="1"/>
              <a:t>apr</a:t>
            </a:r>
            <a:r>
              <a:rPr lang="en-US" dirty="0"/>
              <a:t> 23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9348E88D-CFB1-4BF1-41EC-723BBD602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chemeClr val="accent3"/>
                </a:solidFill>
              </a:rPr>
              <a:t>Mid-may 23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E1B218F5-E615-C534-C7FC-E557815965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lvl="0"/>
            <a:r>
              <a:rPr lang="en-US" dirty="0"/>
              <a:t>Mid-June 23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3BF8E55-B2B9-104D-F277-0890253473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40867" y="5192335"/>
            <a:ext cx="1608683" cy="979302"/>
          </a:xfrm>
        </p:spPr>
        <p:txBody>
          <a:bodyPr/>
          <a:lstStyle/>
          <a:p>
            <a:pPr lvl="0"/>
            <a:r>
              <a:rPr lang="en-US" dirty="0"/>
              <a:t>Generate synthetic data using </a:t>
            </a:r>
            <a:r>
              <a:rPr lang="en-US" dirty="0" err="1"/>
              <a:t>nmrsim</a:t>
            </a:r>
            <a:r>
              <a:rPr lang="en-US" dirty="0"/>
              <a:t> tool while developing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CE9DA14-62AB-A857-6387-1F5D330B3F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034751" y="5334430"/>
            <a:ext cx="1715742" cy="801748"/>
          </a:xfrm>
        </p:spPr>
        <p:txBody>
          <a:bodyPr/>
          <a:lstStyle/>
          <a:p>
            <a:pPr lvl="0"/>
            <a:r>
              <a:rPr lang="en-US" dirty="0"/>
              <a:t>Train Version 1 of ML models on the generated data.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10CB940-D45B-59F1-06E5-9CC94100EF0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49271" y="4895323"/>
            <a:ext cx="1893458" cy="1551483"/>
          </a:xfrm>
        </p:spPr>
        <p:txBody>
          <a:bodyPr/>
          <a:lstStyle/>
          <a:p>
            <a:pPr lvl="0"/>
            <a:r>
              <a:rPr lang="en-US" dirty="0"/>
              <a:t>Hyper-parameter optimization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Train ML model to incorporate more complex NMR spectra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0DA38E3-68A2-4FF9-022B-BA0DF832B1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47737" y="4867942"/>
            <a:ext cx="1705449" cy="1710482"/>
          </a:xfrm>
        </p:spPr>
        <p:txBody>
          <a:bodyPr/>
          <a:lstStyle/>
          <a:p>
            <a:pPr lvl="0"/>
            <a:r>
              <a:rPr lang="en-US" dirty="0"/>
              <a:t>Augment the model by incorporating real experimental</a:t>
            </a:r>
          </a:p>
          <a:p>
            <a:pPr lvl="0"/>
            <a:r>
              <a:rPr lang="en-US" dirty="0"/>
              <a:t>data for small molecules NMR at both 60 and 400 </a:t>
            </a:r>
            <a:r>
              <a:rPr lang="en-US" dirty="0" err="1"/>
              <a:t>MHz.</a:t>
            </a:r>
            <a:r>
              <a:rPr lang="en-US" dirty="0"/>
              <a:t> 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72BD1AE-7290-BA6E-18FB-8181C0D13E7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44790" y="4999560"/>
            <a:ext cx="1671307" cy="1447246"/>
          </a:xfrm>
        </p:spPr>
        <p:txBody>
          <a:bodyPr/>
          <a:lstStyle/>
          <a:p>
            <a:pPr lvl="0"/>
            <a:r>
              <a:rPr lang="en-US" dirty="0"/>
              <a:t>Dissemination of the research as potential publication as a</a:t>
            </a:r>
          </a:p>
          <a:p>
            <a:pPr lvl="0"/>
            <a:r>
              <a:rPr lang="en-US" dirty="0"/>
              <a:t>publication draft. </a:t>
            </a:r>
          </a:p>
        </p:txBody>
      </p:sp>
      <p:sp>
        <p:nvSpPr>
          <p:cNvPr id="139" name="Rectangle 138" descr="Timeline marker">
            <a:extLst>
              <a:ext uri="{FF2B5EF4-FFF2-40B4-BE49-F238E27FC236}">
                <a16:creationId xmlns:a16="http://schemas.microsoft.com/office/drawing/2014/main" id="{632DC974-3AFC-3B05-984D-8920F2613BAB}"/>
              </a:ext>
            </a:extLst>
          </p:cNvPr>
          <p:cNvSpPr/>
          <p:nvPr/>
        </p:nvSpPr>
        <p:spPr>
          <a:xfrm rot="16200000">
            <a:off x="2707435" y="2086728"/>
            <a:ext cx="81641" cy="42089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Caret Right with solid fill">
            <a:extLst>
              <a:ext uri="{FF2B5EF4-FFF2-40B4-BE49-F238E27FC236}">
                <a16:creationId xmlns:a16="http://schemas.microsoft.com/office/drawing/2014/main" id="{13B609D1-D649-B88E-8C0C-1FEB67434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2018" y="3743374"/>
            <a:ext cx="914400" cy="914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837F9DB-5267-1BF2-5C46-4210B1656ACF}"/>
              </a:ext>
            </a:extLst>
          </p:cNvPr>
          <p:cNvSpPr/>
          <p:nvPr/>
        </p:nvSpPr>
        <p:spPr>
          <a:xfrm>
            <a:off x="627731" y="4653928"/>
            <a:ext cx="2034957" cy="205611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F077CA-907D-A230-59CD-13D7199D35B3}"/>
              </a:ext>
            </a:extLst>
          </p:cNvPr>
          <p:cNvSpPr/>
          <p:nvPr/>
        </p:nvSpPr>
        <p:spPr>
          <a:xfrm>
            <a:off x="2900911" y="4653928"/>
            <a:ext cx="2034957" cy="20561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60B0FD-30E5-4D3A-FB86-FF08A2BE5E30}"/>
              </a:ext>
            </a:extLst>
          </p:cNvPr>
          <p:cNvSpPr/>
          <p:nvPr/>
        </p:nvSpPr>
        <p:spPr>
          <a:xfrm>
            <a:off x="5105386" y="4653928"/>
            <a:ext cx="2034957" cy="205611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3F24BD-F4DE-37EB-0829-9B8D5FA18BDB}"/>
              </a:ext>
            </a:extLst>
          </p:cNvPr>
          <p:cNvSpPr/>
          <p:nvPr/>
        </p:nvSpPr>
        <p:spPr>
          <a:xfrm>
            <a:off x="7378566" y="4653928"/>
            <a:ext cx="2034957" cy="20561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6E9386-9982-6131-2F5A-BB0A94276295}"/>
              </a:ext>
            </a:extLst>
          </p:cNvPr>
          <p:cNvSpPr/>
          <p:nvPr/>
        </p:nvSpPr>
        <p:spPr>
          <a:xfrm>
            <a:off x="9562966" y="4653928"/>
            <a:ext cx="2034957" cy="205611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792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F7C786C-015F-C2A2-6B06-68DC2974D11A}"/>
              </a:ext>
            </a:extLst>
          </p:cNvPr>
          <p:cNvGrpSpPr/>
          <p:nvPr/>
        </p:nvGrpSpPr>
        <p:grpSpPr>
          <a:xfrm>
            <a:off x="992478" y="2444148"/>
            <a:ext cx="29397927" cy="1714500"/>
            <a:chOff x="6626371" y="2787048"/>
            <a:chExt cx="29397927" cy="1714500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33" name="Slide Zoom 32">
                  <a:extLst>
                    <a:ext uri="{FF2B5EF4-FFF2-40B4-BE49-F238E27FC236}">
                      <a16:creationId xmlns:a16="http://schemas.microsoft.com/office/drawing/2014/main" id="{2BC7B49B-BDD8-894A-3853-157156821D1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6507594" y="2787048"/>
                <a:ext cx="3048000" cy="1714500"/>
              </p:xfrm>
              <a:graphic>
                <a:graphicData uri="http://schemas.microsoft.com/office/powerpoint/2016/slidezoom">
                  <pslz:sldZm>
                    <pslz:sldZmObj sldId="297" cId="1199383333">
                      <pslz:zmPr id="{23DCAEE8-7F7E-4BD9-ADC9-8C1EB984C540}" transitionDur="1000">
                        <p166:blipFill xmlns:p166="http://schemas.microsoft.com/office/powerpoint/2016/6/main">
                          <a:blip r:embed="rId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38500" dist="508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33" name="Slide Zoom 32">
                  <a:extLst>
                    <a:ext uri="{FF2B5EF4-FFF2-40B4-BE49-F238E27FC236}">
                      <a16:creationId xmlns:a16="http://schemas.microsoft.com/office/drawing/2014/main" id="{2BC7B49B-BDD8-894A-3853-157156821D1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873701" y="2444148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38500" dist="508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0" name="Slide Zoom 9">
                  <a:extLst>
                    <a:ext uri="{FF2B5EF4-FFF2-40B4-BE49-F238E27FC236}">
                      <a16:creationId xmlns:a16="http://schemas.microsoft.com/office/drawing/2014/main" id="{DBF34546-35CD-C18A-D4F6-EE3D89C0BB2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626371" y="2787048"/>
                <a:ext cx="3048000" cy="1714500"/>
              </p:xfrm>
              <a:graphic>
                <a:graphicData uri="http://schemas.microsoft.com/office/powerpoint/2016/slidezoom">
                  <pslz:sldZm>
                    <pslz:sldZmObj sldId="305" cId="1088856110">
                      <pslz:zmPr id="{583D1435-03A4-4AF3-8F66-1DC9DDAF0359}" transitionDur="1000">
                        <p166:blipFill xmlns:p166="http://schemas.microsoft.com/office/powerpoint/2016/6/main">
                          <a:blip r:embed="rId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38500" dist="508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0" name="Slide Zoom 9">
                  <a:extLst>
                    <a:ext uri="{FF2B5EF4-FFF2-40B4-BE49-F238E27FC236}">
                      <a16:creationId xmlns:a16="http://schemas.microsoft.com/office/drawing/2014/main" id="{DBF34546-35CD-C18A-D4F6-EE3D89C0BB2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92478" y="2444148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38500" dist="508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6" name="Slide Zoom 15">
                  <a:extLst>
                    <a:ext uri="{FF2B5EF4-FFF2-40B4-BE49-F238E27FC236}">
                      <a16:creationId xmlns:a16="http://schemas.microsoft.com/office/drawing/2014/main" id="{CAE723AF-04E0-5419-88AE-9C535FB598F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920112" y="2787048"/>
                <a:ext cx="3048000" cy="1714500"/>
              </p:xfrm>
              <a:graphic>
                <a:graphicData uri="http://schemas.microsoft.com/office/powerpoint/2016/slidezoom">
                  <pslz:sldZm>
                    <pslz:sldZmObj sldId="306" cId="1567415832">
                      <pslz:zmPr id="{1144D240-8BBE-4F98-8E3C-6987E5D1482C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38500" dist="508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6" name="Slide Zoom 15">
                  <a:extLst>
                    <a:ext uri="{FF2B5EF4-FFF2-40B4-BE49-F238E27FC236}">
                      <a16:creationId xmlns:a16="http://schemas.microsoft.com/office/drawing/2014/main" id="{CAE723AF-04E0-5419-88AE-9C535FB598F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286219" y="2444148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38500" dist="508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8" name="Slide Zoom 17">
                  <a:extLst>
                    <a:ext uri="{FF2B5EF4-FFF2-40B4-BE49-F238E27FC236}">
                      <a16:creationId xmlns:a16="http://schemas.microsoft.com/office/drawing/2014/main" id="{8D64E31E-597E-D1F7-25B9-01F78E5F264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3213853" y="2787048"/>
                <a:ext cx="3048000" cy="1714500"/>
              </p:xfrm>
              <a:graphic>
                <a:graphicData uri="http://schemas.microsoft.com/office/powerpoint/2016/slidezoom">
                  <pslz:sldZm>
                    <pslz:sldZmObj sldId="294" cId="1337616452">
                      <pslz:zmPr id="{FA7645B6-BCCB-4DB1-BEFE-BF818858E8DB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38500" dist="508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8" name="Slide Zoom 17">
                  <a:extLst>
                    <a:ext uri="{FF2B5EF4-FFF2-40B4-BE49-F238E27FC236}">
                      <a16:creationId xmlns:a16="http://schemas.microsoft.com/office/drawing/2014/main" id="{8D64E31E-597E-D1F7-25B9-01F78E5F264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79960" y="2444148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38500" dist="508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36" name="Slide Zoom 35">
                  <a:extLst>
                    <a:ext uri="{FF2B5EF4-FFF2-40B4-BE49-F238E27FC236}">
                      <a16:creationId xmlns:a16="http://schemas.microsoft.com/office/drawing/2014/main" id="{0A3C8491-9D12-B437-DF81-D07746546D6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9801335" y="2787048"/>
                <a:ext cx="3048000" cy="1714500"/>
              </p:xfrm>
              <a:graphic>
                <a:graphicData uri="http://schemas.microsoft.com/office/powerpoint/2016/slidezoom">
                  <pslz:sldZm>
                    <pslz:sldZmObj sldId="298" cId="3580396947">
                      <pslz:zmPr id="{A53DEDF6-B410-4A5D-B971-870E372C6901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38500" dist="508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36" name="Slide Zoom 35">
                  <a:extLst>
                    <a:ext uri="{FF2B5EF4-FFF2-40B4-BE49-F238E27FC236}">
                      <a16:creationId xmlns:a16="http://schemas.microsoft.com/office/drawing/2014/main" id="{0A3C8491-9D12-B437-DF81-D07746546D6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167442" y="2444148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38500" dist="508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38" name="Slide Zoom 37">
                  <a:extLst>
                    <a:ext uri="{FF2B5EF4-FFF2-40B4-BE49-F238E27FC236}">
                      <a16:creationId xmlns:a16="http://schemas.microsoft.com/office/drawing/2014/main" id="{A1CF3B36-1FCC-7A46-92CE-A88B33912DD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3095076" y="2787048"/>
                <a:ext cx="3048000" cy="1714500"/>
              </p:xfrm>
              <a:graphic>
                <a:graphicData uri="http://schemas.microsoft.com/office/powerpoint/2016/slidezoom">
                  <pslz:sldZm>
                    <pslz:sldZmObj sldId="300" cId="965630759">
                      <pslz:zmPr id="{3209A3D3-06D9-4CB6-8F33-9D7670DA2131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38500" dist="508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38" name="Slide Zoom 37">
                  <a:extLst>
                    <a:ext uri="{FF2B5EF4-FFF2-40B4-BE49-F238E27FC236}">
                      <a16:creationId xmlns:a16="http://schemas.microsoft.com/office/drawing/2014/main" id="{A1CF3B36-1FCC-7A46-92CE-A88B33912DD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7461183" y="2444148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38500" dist="508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40" name="Slide Zoom 39">
                  <a:extLst>
                    <a:ext uri="{FF2B5EF4-FFF2-40B4-BE49-F238E27FC236}">
                      <a16:creationId xmlns:a16="http://schemas.microsoft.com/office/drawing/2014/main" id="{7716E629-C519-F3C0-8CEE-C4DF00328B0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9682558" y="2787048"/>
                <a:ext cx="3048000" cy="1714500"/>
              </p:xfrm>
              <a:graphic>
                <a:graphicData uri="http://schemas.microsoft.com/office/powerpoint/2016/slidezoom">
                  <pslz:sldZm>
                    <pslz:sldZmObj sldId="301" cId="2134310810">
                      <pslz:zmPr id="{A45B8664-DC22-4A63-8461-373032403420}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38500" dist="508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40" name="Slide Zoom 39">
                  <a:extLst>
                    <a:ext uri="{FF2B5EF4-FFF2-40B4-BE49-F238E27FC236}">
                      <a16:creationId xmlns:a16="http://schemas.microsoft.com/office/drawing/2014/main" id="{7716E629-C519-F3C0-8CEE-C4DF00328B0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4048665" y="2444148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38500" dist="508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44" name="Slide Zoom 43">
                  <a:extLst>
                    <a:ext uri="{FF2B5EF4-FFF2-40B4-BE49-F238E27FC236}">
                      <a16:creationId xmlns:a16="http://schemas.microsoft.com/office/drawing/2014/main" id="{FF304F06-2DEF-7F35-DD51-A47D74D144E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2976298" y="2787048"/>
                <a:ext cx="3048000" cy="1714500"/>
              </p:xfrm>
              <a:graphic>
                <a:graphicData uri="http://schemas.microsoft.com/office/powerpoint/2016/slidezoom">
                  <pslz:sldZm>
                    <pslz:sldZmObj sldId="308" cId="1121792533">
                      <pslz:zmPr id="{3DA7E565-2CA1-4252-AE13-FC8464B77352}" transitionDur="1000">
                        <p166:blipFill xmlns:p166="http://schemas.microsoft.com/office/powerpoint/2016/6/main">
                          <a:blip r:embed="rId1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38500" dist="508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44" name="Slide Zoom 43">
                  <a:extLst>
                    <a:ext uri="{FF2B5EF4-FFF2-40B4-BE49-F238E27FC236}">
                      <a16:creationId xmlns:a16="http://schemas.microsoft.com/office/drawing/2014/main" id="{FF304F06-2DEF-7F35-DD51-A47D74D144E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7342405" y="2444148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38500" dist="508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" name="Slide Zoom 4">
                  <a:extLst>
                    <a:ext uri="{FF2B5EF4-FFF2-40B4-BE49-F238E27FC236}">
                      <a16:creationId xmlns:a16="http://schemas.microsoft.com/office/drawing/2014/main" id="{207F1006-E51B-827E-6E32-8EDF63C85C9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6388817" y="2787048"/>
                <a:ext cx="3048000" cy="1714500"/>
              </p:xfrm>
              <a:graphic>
                <a:graphicData uri="http://schemas.microsoft.com/office/powerpoint/2016/slidezoom">
                  <pslz:sldZm>
                    <pslz:sldZmObj sldId="312" cId="427436164">
                      <pslz:zmPr id="{D25D0547-24E7-47D1-A2B8-7DE3052B8A0F}" transitionDur="1000">
                        <p166:blipFill xmlns:p166="http://schemas.microsoft.com/office/powerpoint/2016/6/main">
                          <a:blip r:embed="rId1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38500" dist="508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" name="Slide Zoom 4">
                  <a:extLst>
                    <a:ext uri="{FF2B5EF4-FFF2-40B4-BE49-F238E27FC236}">
                      <a16:creationId xmlns:a16="http://schemas.microsoft.com/office/drawing/2014/main" id="{207F1006-E51B-827E-6E32-8EDF63C85C9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0754924" y="2444148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38500" dist="50800" dir="5400000" sy="-100000" algn="bl" rotWithShape="0"/>
                </a:effectLst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04D1B1-BFB4-10F9-4FA5-4A60F417628C}"/>
              </a:ext>
            </a:extLst>
          </p:cNvPr>
          <p:cNvGrpSpPr/>
          <p:nvPr/>
        </p:nvGrpSpPr>
        <p:grpSpPr>
          <a:xfrm>
            <a:off x="1642788" y="4499992"/>
            <a:ext cx="8868324" cy="1980517"/>
            <a:chOff x="457936" y="4043127"/>
            <a:chExt cx="8868324" cy="2373227"/>
          </a:xfrm>
        </p:grpSpPr>
        <p:sp>
          <p:nvSpPr>
            <p:cNvPr id="79" name="Trapezoid 78"/>
            <p:cNvSpPr/>
            <p:nvPr/>
          </p:nvSpPr>
          <p:spPr>
            <a:xfrm rot="5400000">
              <a:off x="569502" y="4209245"/>
              <a:ext cx="1890052" cy="2113184"/>
            </a:xfrm>
            <a:prstGeom prst="trapezoid">
              <a:avLst>
                <a:gd name="adj" fmla="val 15449"/>
              </a:avLst>
            </a:prstGeom>
            <a:gradFill flip="none" rotWithShape="1">
              <a:gsLst>
                <a:gs pos="0">
                  <a:schemeClr val="accent6">
                    <a:lumMod val="20000"/>
                    <a:lumOff val="80000"/>
                    <a:alpha val="3000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70" name="Straight Connector 69"/>
            <p:cNvCxnSpPr>
              <a:cxnSpLocks/>
            </p:cNvCxnSpPr>
            <p:nvPr/>
          </p:nvCxnSpPr>
          <p:spPr>
            <a:xfrm rot="-120000" flipH="1" flipV="1">
              <a:off x="6386364" y="5823314"/>
              <a:ext cx="208881" cy="482781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cxnSpLocks/>
            </p:cNvCxnSpPr>
            <p:nvPr/>
          </p:nvCxnSpPr>
          <p:spPr>
            <a:xfrm rot="4380000">
              <a:off x="6379375" y="4103763"/>
              <a:ext cx="274320" cy="36576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cxnSpLocks/>
            </p:cNvCxnSpPr>
            <p:nvPr/>
          </p:nvCxnSpPr>
          <p:spPr>
            <a:xfrm rot="11520000">
              <a:off x="5569522" y="5506360"/>
              <a:ext cx="274320" cy="36576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cxnSpLocks/>
            </p:cNvCxnSpPr>
            <p:nvPr/>
          </p:nvCxnSpPr>
          <p:spPr>
            <a:xfrm rot="4380000">
              <a:off x="5607296" y="4473034"/>
              <a:ext cx="274320" cy="36576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/>
          </p:nvCxnSpPr>
          <p:spPr>
            <a:xfrm rot="660000">
              <a:off x="3075157" y="4097166"/>
              <a:ext cx="286710" cy="378955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cxnSpLocks/>
            </p:cNvCxnSpPr>
            <p:nvPr/>
          </p:nvCxnSpPr>
          <p:spPr>
            <a:xfrm rot="540000">
              <a:off x="3868684" y="4515643"/>
              <a:ext cx="274320" cy="36576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Cube 5"/>
            <p:cNvSpPr/>
            <p:nvPr/>
          </p:nvSpPr>
          <p:spPr>
            <a:xfrm>
              <a:off x="2532136" y="4054885"/>
              <a:ext cx="201168" cy="2286000"/>
            </a:xfrm>
            <a:prstGeom prst="cube">
              <a:avLst>
                <a:gd name="adj" fmla="val 347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Cube 6"/>
            <p:cNvSpPr/>
            <p:nvPr/>
          </p:nvSpPr>
          <p:spPr>
            <a:xfrm>
              <a:off x="2710252" y="4054885"/>
              <a:ext cx="201168" cy="2286000"/>
            </a:xfrm>
            <a:prstGeom prst="cube">
              <a:avLst>
                <a:gd name="adj" fmla="val 347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Cube 10"/>
            <p:cNvSpPr/>
            <p:nvPr/>
          </p:nvSpPr>
          <p:spPr>
            <a:xfrm>
              <a:off x="2899894" y="4054885"/>
              <a:ext cx="201168" cy="2286000"/>
            </a:xfrm>
            <a:prstGeom prst="cube">
              <a:avLst>
                <a:gd name="adj" fmla="val 34704"/>
              </a:avLst>
            </a:prstGeom>
            <a:solidFill>
              <a:srgbClr val="92D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12" name="Cube 11"/>
            <p:cNvSpPr/>
            <p:nvPr/>
          </p:nvSpPr>
          <p:spPr>
            <a:xfrm>
              <a:off x="3335104" y="4462325"/>
              <a:ext cx="201168" cy="1463040"/>
            </a:xfrm>
            <a:prstGeom prst="cube">
              <a:avLst>
                <a:gd name="adj" fmla="val 347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Cube 12"/>
            <p:cNvSpPr/>
            <p:nvPr/>
          </p:nvSpPr>
          <p:spPr>
            <a:xfrm>
              <a:off x="3513220" y="4462325"/>
              <a:ext cx="201168" cy="1463040"/>
            </a:xfrm>
            <a:prstGeom prst="cube">
              <a:avLst>
                <a:gd name="adj" fmla="val 347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Cube 13"/>
            <p:cNvSpPr/>
            <p:nvPr/>
          </p:nvSpPr>
          <p:spPr>
            <a:xfrm>
              <a:off x="3702862" y="4462325"/>
              <a:ext cx="201168" cy="1463040"/>
            </a:xfrm>
            <a:prstGeom prst="cube">
              <a:avLst>
                <a:gd name="adj" fmla="val 34704"/>
              </a:avLst>
            </a:prstGeom>
            <a:solidFill>
              <a:srgbClr val="92D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21" name="Cube 20"/>
            <p:cNvSpPr/>
            <p:nvPr/>
          </p:nvSpPr>
          <p:spPr>
            <a:xfrm>
              <a:off x="5819307" y="4453157"/>
              <a:ext cx="201168" cy="1463040"/>
            </a:xfrm>
            <a:prstGeom prst="cube">
              <a:avLst>
                <a:gd name="adj" fmla="val 34704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" name="Cube 21"/>
            <p:cNvSpPr/>
            <p:nvPr/>
          </p:nvSpPr>
          <p:spPr>
            <a:xfrm>
              <a:off x="5997423" y="4453157"/>
              <a:ext cx="201168" cy="1463040"/>
            </a:xfrm>
            <a:prstGeom prst="cube">
              <a:avLst>
                <a:gd name="adj" fmla="val 34704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" name="Cube 22"/>
            <p:cNvSpPr/>
            <p:nvPr/>
          </p:nvSpPr>
          <p:spPr>
            <a:xfrm>
              <a:off x="6187065" y="4453157"/>
              <a:ext cx="201168" cy="1463040"/>
            </a:xfrm>
            <a:prstGeom prst="cube">
              <a:avLst>
                <a:gd name="adj" fmla="val 34704"/>
              </a:avLst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24" name="Cube 23"/>
            <p:cNvSpPr/>
            <p:nvPr/>
          </p:nvSpPr>
          <p:spPr>
            <a:xfrm>
              <a:off x="6625217" y="4043127"/>
              <a:ext cx="201168" cy="2286000"/>
            </a:xfrm>
            <a:prstGeom prst="cube">
              <a:avLst>
                <a:gd name="adj" fmla="val 34704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" name="Cube 24"/>
            <p:cNvSpPr/>
            <p:nvPr/>
          </p:nvSpPr>
          <p:spPr>
            <a:xfrm>
              <a:off x="6803333" y="4043127"/>
              <a:ext cx="201168" cy="2286000"/>
            </a:xfrm>
            <a:prstGeom prst="cube">
              <a:avLst>
                <a:gd name="adj" fmla="val 34704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" name="Cube 25"/>
            <p:cNvSpPr/>
            <p:nvPr/>
          </p:nvSpPr>
          <p:spPr>
            <a:xfrm>
              <a:off x="6992975" y="4043127"/>
              <a:ext cx="201168" cy="2286000"/>
            </a:xfrm>
            <a:prstGeom prst="cube">
              <a:avLst>
                <a:gd name="adj" fmla="val 34704"/>
              </a:avLst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27" name="Cube 26"/>
            <p:cNvSpPr/>
            <p:nvPr/>
          </p:nvSpPr>
          <p:spPr>
            <a:xfrm>
              <a:off x="4096614" y="4829672"/>
              <a:ext cx="201168" cy="731520"/>
            </a:xfrm>
            <a:prstGeom prst="cube">
              <a:avLst>
                <a:gd name="adj" fmla="val 347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" name="Cube 27"/>
            <p:cNvSpPr/>
            <p:nvPr/>
          </p:nvSpPr>
          <p:spPr>
            <a:xfrm>
              <a:off x="4274730" y="4829672"/>
              <a:ext cx="201168" cy="731520"/>
            </a:xfrm>
            <a:prstGeom prst="cube">
              <a:avLst>
                <a:gd name="adj" fmla="val 347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" name="Cube 28"/>
            <p:cNvSpPr/>
            <p:nvPr/>
          </p:nvSpPr>
          <p:spPr>
            <a:xfrm>
              <a:off x="4464372" y="4829672"/>
              <a:ext cx="201168" cy="731520"/>
            </a:xfrm>
            <a:prstGeom prst="cube">
              <a:avLst>
                <a:gd name="adj" fmla="val 34704"/>
              </a:avLst>
            </a:prstGeom>
            <a:solidFill>
              <a:srgbClr val="92D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30" name="Cube 29"/>
            <p:cNvSpPr/>
            <p:nvPr/>
          </p:nvSpPr>
          <p:spPr>
            <a:xfrm>
              <a:off x="5062235" y="4829672"/>
              <a:ext cx="201168" cy="731520"/>
            </a:xfrm>
            <a:prstGeom prst="cube">
              <a:avLst>
                <a:gd name="adj" fmla="val 34704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" name="Cube 30"/>
            <p:cNvSpPr/>
            <p:nvPr/>
          </p:nvSpPr>
          <p:spPr>
            <a:xfrm>
              <a:off x="5240351" y="4829672"/>
              <a:ext cx="201168" cy="731520"/>
            </a:xfrm>
            <a:prstGeom prst="cube">
              <a:avLst>
                <a:gd name="adj" fmla="val 34704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" name="Cube 31"/>
            <p:cNvSpPr/>
            <p:nvPr/>
          </p:nvSpPr>
          <p:spPr>
            <a:xfrm>
              <a:off x="5429993" y="4829672"/>
              <a:ext cx="201168" cy="731520"/>
            </a:xfrm>
            <a:prstGeom prst="cube">
              <a:avLst>
                <a:gd name="adj" fmla="val 34704"/>
              </a:avLst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002851" y="6077800"/>
              <a:ext cx="830677" cy="338554"/>
            </a:xfrm>
            <a:prstGeom prst="rect">
              <a:avLst/>
            </a:prstGeom>
            <a:noFill/>
            <a:scene3d>
              <a:camera prst="isometricOffAxis1Righ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b="1" dirty="0">
                  <a:solidFill>
                    <a:prstClr val="black"/>
                  </a:solidFill>
                  <a:latin typeface="Calibri" panose="020F0502020204030204"/>
                </a:rPr>
                <a:t>60 MHz</a:t>
              </a:r>
            </a:p>
          </p:txBody>
        </p:sp>
        <p:cxnSp>
          <p:nvCxnSpPr>
            <p:cNvPr id="66" name="Straight Connector 65"/>
            <p:cNvCxnSpPr>
              <a:cxnSpLocks/>
            </p:cNvCxnSpPr>
            <p:nvPr/>
          </p:nvCxnSpPr>
          <p:spPr>
            <a:xfrm rot="4320000">
              <a:off x="3102673" y="5876716"/>
              <a:ext cx="286710" cy="378955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cxnSpLocks/>
            </p:cNvCxnSpPr>
            <p:nvPr/>
          </p:nvCxnSpPr>
          <p:spPr>
            <a:xfrm rot="4320000">
              <a:off x="3885753" y="5506361"/>
              <a:ext cx="274320" cy="36576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Picture 75"/>
            <p:cNvPicPr>
              <a:picLocks noChangeAspect="1"/>
            </p:cNvPicPr>
            <p:nvPr/>
          </p:nvPicPr>
          <p:blipFill rotWithShape="1">
            <a:blip r:embed="rId21"/>
            <a:srcRect l="5290" t="6118" r="4399" b="7279"/>
            <a:stretch/>
          </p:blipFill>
          <p:spPr>
            <a:xfrm>
              <a:off x="7229066" y="4492160"/>
              <a:ext cx="2064509" cy="1484808"/>
            </a:xfrm>
            <a:prstGeom prst="rect">
              <a:avLst/>
            </a:prstGeom>
            <a:scene3d>
              <a:camera prst="perspectiveHeroicExtremeRightFacing" fov="7200000">
                <a:rot lat="0" lon="1800000" rev="0"/>
              </a:camera>
              <a:lightRig rig="threePt" dir="t"/>
            </a:scene3d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 rotWithShape="1">
            <a:blip r:embed="rId2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115" t="5717" r="4336" b="6883"/>
            <a:stretch/>
          </p:blipFill>
          <p:spPr>
            <a:xfrm>
              <a:off x="494232" y="4499899"/>
              <a:ext cx="2069950" cy="1498473"/>
            </a:xfrm>
            <a:prstGeom prst="rect">
              <a:avLst/>
            </a:prstGeom>
            <a:scene3d>
              <a:camera prst="perspectiveHeroicExtremeRightFacing" fov="7200000">
                <a:rot lat="0" lon="19800000" rev="0"/>
              </a:camera>
              <a:lightRig rig="threePt" dir="t"/>
            </a:scene3d>
          </p:spPr>
        </p:pic>
        <p:sp>
          <p:nvSpPr>
            <p:cNvPr id="78" name="TextBox 77"/>
            <p:cNvSpPr txBox="1"/>
            <p:nvPr/>
          </p:nvSpPr>
          <p:spPr>
            <a:xfrm>
              <a:off x="7980259" y="6077800"/>
              <a:ext cx="934871" cy="338554"/>
            </a:xfrm>
            <a:prstGeom prst="rect">
              <a:avLst/>
            </a:prstGeom>
            <a:noFill/>
            <a:scene3d>
              <a:camera prst="isometricOffAxis1Right">
                <a:rot lat="1080000" lon="1560000" rev="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b="1" dirty="0">
                  <a:solidFill>
                    <a:prstClr val="black"/>
                  </a:solidFill>
                  <a:latin typeface="Calibri" panose="020F0502020204030204"/>
                </a:rPr>
                <a:t>400 MHz</a:t>
              </a:r>
            </a:p>
          </p:txBody>
        </p:sp>
        <p:sp>
          <p:nvSpPr>
            <p:cNvPr id="80" name="Right Arrow 79"/>
            <p:cNvSpPr/>
            <p:nvPr/>
          </p:nvSpPr>
          <p:spPr>
            <a:xfrm>
              <a:off x="2295153" y="5218205"/>
              <a:ext cx="235273" cy="126707"/>
            </a:xfrm>
            <a:prstGeom prst="rightArrow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1" name="Trapezoid 80"/>
            <p:cNvSpPr/>
            <p:nvPr/>
          </p:nvSpPr>
          <p:spPr>
            <a:xfrm rot="16200000">
              <a:off x="7324642" y="4195948"/>
              <a:ext cx="1890052" cy="2113184"/>
            </a:xfrm>
            <a:prstGeom prst="trapezoid">
              <a:avLst>
                <a:gd name="adj" fmla="val 15449"/>
              </a:avLst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alpha val="10000"/>
                  </a:schemeClr>
                </a:gs>
                <a:gs pos="100000">
                  <a:schemeClr val="bg2">
                    <a:lumMod val="50000"/>
                    <a:alpha val="1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2" name="Right Arrow 81"/>
            <p:cNvSpPr/>
            <p:nvPr/>
          </p:nvSpPr>
          <p:spPr>
            <a:xfrm>
              <a:off x="7229065" y="5225195"/>
              <a:ext cx="234650" cy="126707"/>
            </a:xfrm>
            <a:prstGeom prst="rightArrow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3" name="Right Arrow 82"/>
            <p:cNvSpPr/>
            <p:nvPr/>
          </p:nvSpPr>
          <p:spPr>
            <a:xfrm>
              <a:off x="4745460" y="5214208"/>
              <a:ext cx="234650" cy="126707"/>
            </a:xfrm>
            <a:prstGeom prst="rightArrow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1" name="Title 1">
            <a:extLst>
              <a:ext uri="{FF2B5EF4-FFF2-40B4-BE49-F238E27FC236}">
                <a16:creationId xmlns:a16="http://schemas.microsoft.com/office/drawing/2014/main" id="{B34B1780-951C-15B4-3923-ACC5B0CB7518}"/>
              </a:ext>
            </a:extLst>
          </p:cNvPr>
          <p:cNvSpPr txBox="1">
            <a:spLocks/>
          </p:cNvSpPr>
          <p:nvPr/>
        </p:nvSpPr>
        <p:spPr>
          <a:xfrm>
            <a:off x="1769549" y="653310"/>
            <a:ext cx="8451602" cy="16348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err="1"/>
              <a:t>Resolut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2"/>
                </a:solidFill>
              </a:rPr>
              <a:t>I</a:t>
            </a:r>
            <a:r>
              <a:rPr lang="en-US" sz="2400" dirty="0"/>
              <a:t>)on Up(</a:t>
            </a:r>
            <a:r>
              <a:rPr lang="en-US" sz="2400" dirty="0">
                <a:solidFill>
                  <a:schemeClr val="accent2"/>
                </a:solidFill>
              </a:rPr>
              <a:t>S</a:t>
            </a:r>
            <a:r>
              <a:rPr lang="en-US" sz="2400" dirty="0"/>
              <a:t>)</a:t>
            </a:r>
            <a:r>
              <a:rPr lang="en-US" sz="2400" dirty="0" err="1"/>
              <a:t>caling</a:t>
            </a:r>
            <a:r>
              <a:rPr lang="en-US" sz="2400" dirty="0"/>
              <a:t> </a:t>
            </a:r>
            <a:br>
              <a:rPr lang="en-US" sz="2400" dirty="0"/>
            </a:br>
            <a:r>
              <a:rPr lang="en-US" sz="2400" dirty="0"/>
              <a:t>f(</a:t>
            </a:r>
            <a:r>
              <a:rPr lang="en-US" sz="2400" dirty="0">
                <a:solidFill>
                  <a:schemeClr val="accent2"/>
                </a:solidFill>
              </a:rPr>
              <a:t>O</a:t>
            </a:r>
            <a:r>
              <a:rPr lang="en-US" sz="2400" dirty="0"/>
              <a:t>)r Spec(</a:t>
            </a:r>
            <a:r>
              <a:rPr lang="en-US" sz="2400" dirty="0">
                <a:solidFill>
                  <a:schemeClr val="accent2"/>
                </a:solidFill>
              </a:rPr>
              <a:t>T</a:t>
            </a:r>
            <a:r>
              <a:rPr lang="en-US" sz="2400" dirty="0"/>
              <a:t>)</a:t>
            </a:r>
            <a:r>
              <a:rPr lang="en-US" sz="2400" dirty="0" err="1"/>
              <a:t>rosc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2"/>
                </a:solidFill>
              </a:rPr>
              <a:t>O</a:t>
            </a:r>
            <a:r>
              <a:rPr lang="en-US" sz="2400" dirty="0"/>
              <a:t>)pic </a:t>
            </a:r>
            <a:r>
              <a:rPr lang="en-US" sz="2400" dirty="0" err="1"/>
              <a:t>Im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2"/>
                </a:solidFill>
              </a:rPr>
              <a:t>P</a:t>
            </a:r>
            <a:r>
              <a:rPr lang="en-US" sz="2400" dirty="0"/>
              <a:t>)</a:t>
            </a:r>
            <a:r>
              <a:rPr lang="en-US" sz="2400" dirty="0" err="1"/>
              <a:t>lem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2"/>
                </a:solidFill>
              </a:rPr>
              <a:t>E</a:t>
            </a:r>
            <a:r>
              <a:rPr lang="en-US" sz="2400" dirty="0"/>
              <a:t>)</a:t>
            </a:r>
            <a:r>
              <a:rPr lang="en-US" sz="2400" dirty="0" err="1"/>
              <a:t>ntation</a:t>
            </a:r>
            <a:r>
              <a:rPr lang="en-US" sz="2000" dirty="0"/>
              <a:t>​​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62" name="Subtitle 2">
            <a:extLst>
              <a:ext uri="{FF2B5EF4-FFF2-40B4-BE49-F238E27FC236}">
                <a16:creationId xmlns:a16="http://schemas.microsoft.com/office/drawing/2014/main" id="{FC0396AB-543C-711C-9430-0DAE4E9CA6CC}"/>
              </a:ext>
            </a:extLst>
          </p:cNvPr>
          <p:cNvSpPr txBox="1">
            <a:spLocks/>
          </p:cNvSpPr>
          <p:nvPr/>
        </p:nvSpPr>
        <p:spPr>
          <a:xfrm>
            <a:off x="0" y="104287"/>
            <a:ext cx="2402149" cy="1634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solidFill>
                  <a:schemeClr val="accent3"/>
                </a:solidFill>
              </a:rPr>
              <a:t>Davi</a:t>
            </a:r>
            <a:r>
              <a:rPr lang="en-US" dirty="0">
                <a:solidFill>
                  <a:schemeClr val="accent3"/>
                </a:solidFill>
              </a:rPr>
              <a:t> Nakajima An​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</a:rPr>
              <a:t>Garrett Reinhard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</a:rPr>
              <a:t>Faiza Abdillahi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3"/>
                </a:solidFill>
              </a:rPr>
              <a:t>Aban</a:t>
            </a:r>
            <a:r>
              <a:rPr lang="en-US" dirty="0">
                <a:solidFill>
                  <a:schemeClr val="accent3"/>
                </a:solidFill>
              </a:rPr>
              <a:t> Mandal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</a:rPr>
              <a:t>Blanca Liu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ABED3F9-7BC4-99D1-5803-D423EDB96A07}"/>
              </a:ext>
            </a:extLst>
          </p:cNvPr>
          <p:cNvSpPr txBox="1"/>
          <p:nvPr/>
        </p:nvSpPr>
        <p:spPr>
          <a:xfrm>
            <a:off x="4628561" y="1596100"/>
            <a:ext cx="28353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3"/>
                </a:solidFill>
                <a:latin typeface="+mj-lt"/>
              </a:rPr>
              <a:t>ISOTOPE</a:t>
            </a:r>
            <a:endParaRPr lang="en-US" sz="3200" dirty="0">
              <a:solidFill>
                <a:schemeClr val="accent3"/>
              </a:solidFill>
              <a:latin typeface="+mj-lt"/>
            </a:endParaRPr>
          </a:p>
        </p:txBody>
      </p:sp>
      <p:pic>
        <p:nvPicPr>
          <p:cNvPr id="45" name="Graphic 44" descr="Caret Righ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ADF789B-9CED-572F-F8EF-BD603E3C081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 flipH="1">
            <a:off x="-654147" y="4857333"/>
            <a:ext cx="914400" cy="914400"/>
          </a:xfrm>
          <a:prstGeom prst="rect">
            <a:avLst/>
          </a:prstGeom>
        </p:spPr>
      </p:pic>
      <p:pic>
        <p:nvPicPr>
          <p:cNvPr id="72" name="Graphic 71" descr="Caret Righ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7BCA391-BBCE-F057-6D92-4FDBF161EBD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1461653" y="4933533"/>
            <a:ext cx="914400" cy="914400"/>
          </a:xfrm>
          <a:prstGeom prst="rect">
            <a:avLst/>
          </a:prstGeom>
        </p:spPr>
      </p:pic>
      <p:pic>
        <p:nvPicPr>
          <p:cNvPr id="3" name="Graphic 2" descr="Caret Righ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AA83273-D6C7-0844-3D68-94816EEBC8B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 flipH="1">
            <a:off x="-270686" y="51990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405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F7C786C-015F-C2A2-6B06-68DC2974D11A}"/>
              </a:ext>
            </a:extLst>
          </p:cNvPr>
          <p:cNvGrpSpPr/>
          <p:nvPr/>
        </p:nvGrpSpPr>
        <p:grpSpPr>
          <a:xfrm>
            <a:off x="-4405437" y="2444148"/>
            <a:ext cx="29397927" cy="1714500"/>
            <a:chOff x="6626371" y="2787048"/>
            <a:chExt cx="29397927" cy="1714500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33" name="Slide Zoom 32">
                  <a:extLst>
                    <a:ext uri="{FF2B5EF4-FFF2-40B4-BE49-F238E27FC236}">
                      <a16:creationId xmlns:a16="http://schemas.microsoft.com/office/drawing/2014/main" id="{2BC7B49B-BDD8-894A-3853-157156821D1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6507594" y="2787048"/>
                <a:ext cx="3048000" cy="1714500"/>
              </p:xfrm>
              <a:graphic>
                <a:graphicData uri="http://schemas.microsoft.com/office/powerpoint/2016/slidezoom">
                  <pslz:sldZm>
                    <pslz:sldZmObj sldId="297" cId="1199383333">
                      <pslz:zmPr id="{23DCAEE8-7F7E-4BD9-ADC9-8C1EB984C540}" transitionDur="1000">
                        <p166:blipFill xmlns:p166="http://schemas.microsoft.com/office/powerpoint/2016/6/main">
                          <a:blip r:embed="rId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38500" dist="508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33" name="Slide Zoom 32">
                  <a:extLst>
                    <a:ext uri="{FF2B5EF4-FFF2-40B4-BE49-F238E27FC236}">
                      <a16:creationId xmlns:a16="http://schemas.microsoft.com/office/drawing/2014/main" id="{2BC7B49B-BDD8-894A-3853-157156821D1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475786" y="2444148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38500" dist="508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0" name="Slide Zoom 9">
                  <a:extLst>
                    <a:ext uri="{FF2B5EF4-FFF2-40B4-BE49-F238E27FC236}">
                      <a16:creationId xmlns:a16="http://schemas.microsoft.com/office/drawing/2014/main" id="{DBF34546-35CD-C18A-D4F6-EE3D89C0BB2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626371" y="2787048"/>
                <a:ext cx="3048000" cy="1714500"/>
              </p:xfrm>
              <a:graphic>
                <a:graphicData uri="http://schemas.microsoft.com/office/powerpoint/2016/slidezoom">
                  <pslz:sldZm>
                    <pslz:sldZmObj sldId="305" cId="1088856110">
                      <pslz:zmPr id="{583D1435-03A4-4AF3-8F66-1DC9DDAF0359}" transitionDur="1000">
                        <p166:blipFill xmlns:p166="http://schemas.microsoft.com/office/powerpoint/2016/6/main">
                          <a:blip r:embed="rId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38500" dist="508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0" name="Slide Zoom 9">
                  <a:extLst>
                    <a:ext uri="{FF2B5EF4-FFF2-40B4-BE49-F238E27FC236}">
                      <a16:creationId xmlns:a16="http://schemas.microsoft.com/office/drawing/2014/main" id="{DBF34546-35CD-C18A-D4F6-EE3D89C0BB2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4405437" y="2444148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38500" dist="508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6" name="Slide Zoom 15">
                  <a:extLst>
                    <a:ext uri="{FF2B5EF4-FFF2-40B4-BE49-F238E27FC236}">
                      <a16:creationId xmlns:a16="http://schemas.microsoft.com/office/drawing/2014/main" id="{CAE723AF-04E0-5419-88AE-9C535FB598F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920112" y="2787048"/>
                <a:ext cx="3048000" cy="1714500"/>
              </p:xfrm>
              <a:graphic>
                <a:graphicData uri="http://schemas.microsoft.com/office/powerpoint/2016/slidezoom">
                  <pslz:sldZm>
                    <pslz:sldZmObj sldId="306" cId="1567415832">
                      <pslz:zmPr id="{1144D240-8BBE-4F98-8E3C-6987E5D1482C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38500" dist="508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6" name="Slide Zoom 15">
                  <a:extLst>
                    <a:ext uri="{FF2B5EF4-FFF2-40B4-BE49-F238E27FC236}">
                      <a16:creationId xmlns:a16="http://schemas.microsoft.com/office/drawing/2014/main" id="{CAE723AF-04E0-5419-88AE-9C535FB598F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-1111696" y="2444148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38500" dist="508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8" name="Slide Zoom 17">
                  <a:extLst>
                    <a:ext uri="{FF2B5EF4-FFF2-40B4-BE49-F238E27FC236}">
                      <a16:creationId xmlns:a16="http://schemas.microsoft.com/office/drawing/2014/main" id="{8D64E31E-597E-D1F7-25B9-01F78E5F264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3213853" y="2787048"/>
                <a:ext cx="3048000" cy="1714500"/>
              </p:xfrm>
              <a:graphic>
                <a:graphicData uri="http://schemas.microsoft.com/office/powerpoint/2016/slidezoom">
                  <pslz:sldZm>
                    <pslz:sldZmObj sldId="294" cId="1337616452">
                      <pslz:zmPr id="{FA7645B6-BCCB-4DB1-BEFE-BF818858E8DB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38500" dist="508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8" name="Slide Zoom 17">
                  <a:extLst>
                    <a:ext uri="{FF2B5EF4-FFF2-40B4-BE49-F238E27FC236}">
                      <a16:creationId xmlns:a16="http://schemas.microsoft.com/office/drawing/2014/main" id="{8D64E31E-597E-D1F7-25B9-01F78E5F264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182045" y="2444148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38500" dist="508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36" name="Slide Zoom 35">
                  <a:extLst>
                    <a:ext uri="{FF2B5EF4-FFF2-40B4-BE49-F238E27FC236}">
                      <a16:creationId xmlns:a16="http://schemas.microsoft.com/office/drawing/2014/main" id="{0A3C8491-9D12-B437-DF81-D07746546D6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9801335" y="2787048"/>
                <a:ext cx="3048000" cy="1714500"/>
              </p:xfrm>
              <a:graphic>
                <a:graphicData uri="http://schemas.microsoft.com/office/powerpoint/2016/slidezoom">
                  <pslz:sldZm>
                    <pslz:sldZmObj sldId="298" cId="3580396947">
                      <pslz:zmPr id="{A53DEDF6-B410-4A5D-B971-870E372C6901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38500" dist="508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36" name="Slide Zoom 35">
                  <a:extLst>
                    <a:ext uri="{FF2B5EF4-FFF2-40B4-BE49-F238E27FC236}">
                      <a16:creationId xmlns:a16="http://schemas.microsoft.com/office/drawing/2014/main" id="{0A3C8491-9D12-B437-DF81-D07746546D6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769527" y="2444148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38500" dist="508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38" name="Slide Zoom 37">
                  <a:extLst>
                    <a:ext uri="{FF2B5EF4-FFF2-40B4-BE49-F238E27FC236}">
                      <a16:creationId xmlns:a16="http://schemas.microsoft.com/office/drawing/2014/main" id="{A1CF3B36-1FCC-7A46-92CE-A88B33912DD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3095076" y="2787048"/>
                <a:ext cx="3048000" cy="1714500"/>
              </p:xfrm>
              <a:graphic>
                <a:graphicData uri="http://schemas.microsoft.com/office/powerpoint/2016/slidezoom">
                  <pslz:sldZm>
                    <pslz:sldZmObj sldId="300" cId="965630759">
                      <pslz:zmPr id="{3209A3D3-06D9-4CB6-8F33-9D7670DA2131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38500" dist="508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38" name="Slide Zoom 37">
                  <a:extLst>
                    <a:ext uri="{FF2B5EF4-FFF2-40B4-BE49-F238E27FC236}">
                      <a16:creationId xmlns:a16="http://schemas.microsoft.com/office/drawing/2014/main" id="{A1CF3B36-1FCC-7A46-92CE-A88B33912DD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2063268" y="2444148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38500" dist="508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40" name="Slide Zoom 39">
                  <a:extLst>
                    <a:ext uri="{FF2B5EF4-FFF2-40B4-BE49-F238E27FC236}">
                      <a16:creationId xmlns:a16="http://schemas.microsoft.com/office/drawing/2014/main" id="{7716E629-C519-F3C0-8CEE-C4DF00328B0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9682558" y="2787048"/>
                <a:ext cx="3048000" cy="1714500"/>
              </p:xfrm>
              <a:graphic>
                <a:graphicData uri="http://schemas.microsoft.com/office/powerpoint/2016/slidezoom">
                  <pslz:sldZm>
                    <pslz:sldZmObj sldId="301" cId="2134310810">
                      <pslz:zmPr id="{A45B8664-DC22-4A63-8461-373032403420}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38500" dist="508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40" name="Slide Zoom 39">
                  <a:extLst>
                    <a:ext uri="{FF2B5EF4-FFF2-40B4-BE49-F238E27FC236}">
                      <a16:creationId xmlns:a16="http://schemas.microsoft.com/office/drawing/2014/main" id="{7716E629-C519-F3C0-8CEE-C4DF00328B0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8650750" y="2444148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38500" dist="508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44" name="Slide Zoom 43">
                  <a:extLst>
                    <a:ext uri="{FF2B5EF4-FFF2-40B4-BE49-F238E27FC236}">
                      <a16:creationId xmlns:a16="http://schemas.microsoft.com/office/drawing/2014/main" id="{FF304F06-2DEF-7F35-DD51-A47D74D144E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2976298" y="2787048"/>
                <a:ext cx="3048000" cy="1714500"/>
              </p:xfrm>
              <a:graphic>
                <a:graphicData uri="http://schemas.microsoft.com/office/powerpoint/2016/slidezoom">
                  <pslz:sldZm>
                    <pslz:sldZmObj sldId="308" cId="1121792533">
                      <pslz:zmPr id="{3DA7E565-2CA1-4252-AE13-FC8464B77352}" transitionDur="1000">
                        <p166:blipFill xmlns:p166="http://schemas.microsoft.com/office/powerpoint/2016/6/main">
                          <a:blip r:embed="rId1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38500" dist="508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44" name="Slide Zoom 43">
                  <a:extLst>
                    <a:ext uri="{FF2B5EF4-FFF2-40B4-BE49-F238E27FC236}">
                      <a16:creationId xmlns:a16="http://schemas.microsoft.com/office/drawing/2014/main" id="{FF304F06-2DEF-7F35-DD51-A47D74D144E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1944490" y="2444148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38500" dist="508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" name="Slide Zoom 4">
                  <a:extLst>
                    <a:ext uri="{FF2B5EF4-FFF2-40B4-BE49-F238E27FC236}">
                      <a16:creationId xmlns:a16="http://schemas.microsoft.com/office/drawing/2014/main" id="{207F1006-E51B-827E-6E32-8EDF63C85C9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6388817" y="2787048"/>
                <a:ext cx="3048000" cy="1714500"/>
              </p:xfrm>
              <a:graphic>
                <a:graphicData uri="http://schemas.microsoft.com/office/powerpoint/2016/slidezoom">
                  <pslz:sldZm>
                    <pslz:sldZmObj sldId="312" cId="427436164">
                      <pslz:zmPr id="{D25D0547-24E7-47D1-A2B8-7DE3052B8A0F}" transitionDur="1000">
                        <p166:blipFill xmlns:p166="http://schemas.microsoft.com/office/powerpoint/2016/6/main">
                          <a:blip r:embed="rId1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38500" dist="508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" name="Slide Zoom 4">
                  <a:extLst>
                    <a:ext uri="{FF2B5EF4-FFF2-40B4-BE49-F238E27FC236}">
                      <a16:creationId xmlns:a16="http://schemas.microsoft.com/office/drawing/2014/main" id="{207F1006-E51B-827E-6E32-8EDF63C85C9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5357009" y="2444148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38500" dist="50800" dir="5400000" sy="-100000" algn="bl" rotWithShape="0"/>
                </a:effectLst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04D1B1-BFB4-10F9-4FA5-4A60F417628C}"/>
              </a:ext>
            </a:extLst>
          </p:cNvPr>
          <p:cNvGrpSpPr/>
          <p:nvPr/>
        </p:nvGrpSpPr>
        <p:grpSpPr>
          <a:xfrm>
            <a:off x="1642788" y="4499992"/>
            <a:ext cx="8868324" cy="1980517"/>
            <a:chOff x="457936" y="4043127"/>
            <a:chExt cx="8868324" cy="2373227"/>
          </a:xfrm>
        </p:grpSpPr>
        <p:sp>
          <p:nvSpPr>
            <p:cNvPr id="79" name="Trapezoid 78"/>
            <p:cNvSpPr/>
            <p:nvPr/>
          </p:nvSpPr>
          <p:spPr>
            <a:xfrm rot="5400000">
              <a:off x="569502" y="4209245"/>
              <a:ext cx="1890052" cy="2113184"/>
            </a:xfrm>
            <a:prstGeom prst="trapezoid">
              <a:avLst>
                <a:gd name="adj" fmla="val 15449"/>
              </a:avLst>
            </a:prstGeom>
            <a:gradFill flip="none" rotWithShape="1">
              <a:gsLst>
                <a:gs pos="0">
                  <a:schemeClr val="accent6">
                    <a:lumMod val="20000"/>
                    <a:lumOff val="80000"/>
                    <a:alpha val="3000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70" name="Straight Connector 69"/>
            <p:cNvCxnSpPr>
              <a:cxnSpLocks/>
            </p:cNvCxnSpPr>
            <p:nvPr/>
          </p:nvCxnSpPr>
          <p:spPr>
            <a:xfrm rot="-120000" flipH="1" flipV="1">
              <a:off x="6386364" y="5823314"/>
              <a:ext cx="208881" cy="482781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cxnSpLocks/>
            </p:cNvCxnSpPr>
            <p:nvPr/>
          </p:nvCxnSpPr>
          <p:spPr>
            <a:xfrm rot="4380000">
              <a:off x="6379375" y="4103763"/>
              <a:ext cx="274320" cy="36576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cxnSpLocks/>
            </p:cNvCxnSpPr>
            <p:nvPr/>
          </p:nvCxnSpPr>
          <p:spPr>
            <a:xfrm rot="11520000">
              <a:off x="5569522" y="5506360"/>
              <a:ext cx="274320" cy="36576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cxnSpLocks/>
            </p:cNvCxnSpPr>
            <p:nvPr/>
          </p:nvCxnSpPr>
          <p:spPr>
            <a:xfrm rot="4380000">
              <a:off x="5607296" y="4473034"/>
              <a:ext cx="274320" cy="36576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/>
          </p:nvCxnSpPr>
          <p:spPr>
            <a:xfrm rot="660000">
              <a:off x="3075157" y="4097166"/>
              <a:ext cx="286710" cy="378955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cxnSpLocks/>
            </p:cNvCxnSpPr>
            <p:nvPr/>
          </p:nvCxnSpPr>
          <p:spPr>
            <a:xfrm rot="540000">
              <a:off x="3868684" y="4515643"/>
              <a:ext cx="274320" cy="36576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Cube 5"/>
            <p:cNvSpPr/>
            <p:nvPr/>
          </p:nvSpPr>
          <p:spPr>
            <a:xfrm>
              <a:off x="2532136" y="4054885"/>
              <a:ext cx="201168" cy="2286000"/>
            </a:xfrm>
            <a:prstGeom prst="cube">
              <a:avLst>
                <a:gd name="adj" fmla="val 347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Cube 6"/>
            <p:cNvSpPr/>
            <p:nvPr/>
          </p:nvSpPr>
          <p:spPr>
            <a:xfrm>
              <a:off x="2710252" y="4054885"/>
              <a:ext cx="201168" cy="2286000"/>
            </a:xfrm>
            <a:prstGeom prst="cube">
              <a:avLst>
                <a:gd name="adj" fmla="val 347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Cube 10"/>
            <p:cNvSpPr/>
            <p:nvPr/>
          </p:nvSpPr>
          <p:spPr>
            <a:xfrm>
              <a:off x="2899894" y="4054885"/>
              <a:ext cx="201168" cy="2286000"/>
            </a:xfrm>
            <a:prstGeom prst="cube">
              <a:avLst>
                <a:gd name="adj" fmla="val 34704"/>
              </a:avLst>
            </a:prstGeom>
            <a:solidFill>
              <a:srgbClr val="92D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12" name="Cube 11"/>
            <p:cNvSpPr/>
            <p:nvPr/>
          </p:nvSpPr>
          <p:spPr>
            <a:xfrm>
              <a:off x="3335104" y="4462325"/>
              <a:ext cx="201168" cy="1463040"/>
            </a:xfrm>
            <a:prstGeom prst="cube">
              <a:avLst>
                <a:gd name="adj" fmla="val 347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Cube 12"/>
            <p:cNvSpPr/>
            <p:nvPr/>
          </p:nvSpPr>
          <p:spPr>
            <a:xfrm>
              <a:off x="3513220" y="4462325"/>
              <a:ext cx="201168" cy="1463040"/>
            </a:xfrm>
            <a:prstGeom prst="cube">
              <a:avLst>
                <a:gd name="adj" fmla="val 347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Cube 13"/>
            <p:cNvSpPr/>
            <p:nvPr/>
          </p:nvSpPr>
          <p:spPr>
            <a:xfrm>
              <a:off x="3702862" y="4462325"/>
              <a:ext cx="201168" cy="1463040"/>
            </a:xfrm>
            <a:prstGeom prst="cube">
              <a:avLst>
                <a:gd name="adj" fmla="val 34704"/>
              </a:avLst>
            </a:prstGeom>
            <a:solidFill>
              <a:srgbClr val="92D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21" name="Cube 20"/>
            <p:cNvSpPr/>
            <p:nvPr/>
          </p:nvSpPr>
          <p:spPr>
            <a:xfrm>
              <a:off x="5819307" y="4453157"/>
              <a:ext cx="201168" cy="1463040"/>
            </a:xfrm>
            <a:prstGeom prst="cube">
              <a:avLst>
                <a:gd name="adj" fmla="val 34704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" name="Cube 21"/>
            <p:cNvSpPr/>
            <p:nvPr/>
          </p:nvSpPr>
          <p:spPr>
            <a:xfrm>
              <a:off x="5997423" y="4453157"/>
              <a:ext cx="201168" cy="1463040"/>
            </a:xfrm>
            <a:prstGeom prst="cube">
              <a:avLst>
                <a:gd name="adj" fmla="val 34704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" name="Cube 22"/>
            <p:cNvSpPr/>
            <p:nvPr/>
          </p:nvSpPr>
          <p:spPr>
            <a:xfrm>
              <a:off x="6187065" y="4453157"/>
              <a:ext cx="201168" cy="1463040"/>
            </a:xfrm>
            <a:prstGeom prst="cube">
              <a:avLst>
                <a:gd name="adj" fmla="val 34704"/>
              </a:avLst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24" name="Cube 23"/>
            <p:cNvSpPr/>
            <p:nvPr/>
          </p:nvSpPr>
          <p:spPr>
            <a:xfrm>
              <a:off x="6625217" y="4043127"/>
              <a:ext cx="201168" cy="2286000"/>
            </a:xfrm>
            <a:prstGeom prst="cube">
              <a:avLst>
                <a:gd name="adj" fmla="val 34704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" name="Cube 24"/>
            <p:cNvSpPr/>
            <p:nvPr/>
          </p:nvSpPr>
          <p:spPr>
            <a:xfrm>
              <a:off x="6803333" y="4043127"/>
              <a:ext cx="201168" cy="2286000"/>
            </a:xfrm>
            <a:prstGeom prst="cube">
              <a:avLst>
                <a:gd name="adj" fmla="val 34704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" name="Cube 25"/>
            <p:cNvSpPr/>
            <p:nvPr/>
          </p:nvSpPr>
          <p:spPr>
            <a:xfrm>
              <a:off x="6992975" y="4043127"/>
              <a:ext cx="201168" cy="2286000"/>
            </a:xfrm>
            <a:prstGeom prst="cube">
              <a:avLst>
                <a:gd name="adj" fmla="val 34704"/>
              </a:avLst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27" name="Cube 26"/>
            <p:cNvSpPr/>
            <p:nvPr/>
          </p:nvSpPr>
          <p:spPr>
            <a:xfrm>
              <a:off x="4096614" y="4829672"/>
              <a:ext cx="201168" cy="731520"/>
            </a:xfrm>
            <a:prstGeom prst="cube">
              <a:avLst>
                <a:gd name="adj" fmla="val 347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" name="Cube 27"/>
            <p:cNvSpPr/>
            <p:nvPr/>
          </p:nvSpPr>
          <p:spPr>
            <a:xfrm>
              <a:off x="4274730" y="4829672"/>
              <a:ext cx="201168" cy="731520"/>
            </a:xfrm>
            <a:prstGeom prst="cube">
              <a:avLst>
                <a:gd name="adj" fmla="val 347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" name="Cube 28"/>
            <p:cNvSpPr/>
            <p:nvPr/>
          </p:nvSpPr>
          <p:spPr>
            <a:xfrm>
              <a:off x="4464372" y="4829672"/>
              <a:ext cx="201168" cy="731520"/>
            </a:xfrm>
            <a:prstGeom prst="cube">
              <a:avLst>
                <a:gd name="adj" fmla="val 34704"/>
              </a:avLst>
            </a:prstGeom>
            <a:solidFill>
              <a:srgbClr val="92D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30" name="Cube 29"/>
            <p:cNvSpPr/>
            <p:nvPr/>
          </p:nvSpPr>
          <p:spPr>
            <a:xfrm>
              <a:off x="5062235" y="4829672"/>
              <a:ext cx="201168" cy="731520"/>
            </a:xfrm>
            <a:prstGeom prst="cube">
              <a:avLst>
                <a:gd name="adj" fmla="val 34704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" name="Cube 30"/>
            <p:cNvSpPr/>
            <p:nvPr/>
          </p:nvSpPr>
          <p:spPr>
            <a:xfrm>
              <a:off x="5240351" y="4829672"/>
              <a:ext cx="201168" cy="731520"/>
            </a:xfrm>
            <a:prstGeom prst="cube">
              <a:avLst>
                <a:gd name="adj" fmla="val 34704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" name="Cube 31"/>
            <p:cNvSpPr/>
            <p:nvPr/>
          </p:nvSpPr>
          <p:spPr>
            <a:xfrm>
              <a:off x="5429993" y="4829672"/>
              <a:ext cx="201168" cy="731520"/>
            </a:xfrm>
            <a:prstGeom prst="cube">
              <a:avLst>
                <a:gd name="adj" fmla="val 34704"/>
              </a:avLst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002851" y="6077800"/>
              <a:ext cx="830677" cy="338554"/>
            </a:xfrm>
            <a:prstGeom prst="rect">
              <a:avLst/>
            </a:prstGeom>
            <a:noFill/>
            <a:scene3d>
              <a:camera prst="isometricOffAxis1Righ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b="1" dirty="0">
                  <a:solidFill>
                    <a:prstClr val="black"/>
                  </a:solidFill>
                  <a:latin typeface="Calibri" panose="020F0502020204030204"/>
                </a:rPr>
                <a:t>60 MHz</a:t>
              </a:r>
            </a:p>
          </p:txBody>
        </p:sp>
        <p:cxnSp>
          <p:nvCxnSpPr>
            <p:cNvPr id="66" name="Straight Connector 65"/>
            <p:cNvCxnSpPr>
              <a:cxnSpLocks/>
            </p:cNvCxnSpPr>
            <p:nvPr/>
          </p:nvCxnSpPr>
          <p:spPr>
            <a:xfrm rot="4320000">
              <a:off x="3102673" y="5876716"/>
              <a:ext cx="286710" cy="378955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cxnSpLocks/>
            </p:cNvCxnSpPr>
            <p:nvPr/>
          </p:nvCxnSpPr>
          <p:spPr>
            <a:xfrm rot="4320000">
              <a:off x="3885753" y="5506361"/>
              <a:ext cx="274320" cy="36576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Picture 75"/>
            <p:cNvPicPr>
              <a:picLocks noChangeAspect="1"/>
            </p:cNvPicPr>
            <p:nvPr/>
          </p:nvPicPr>
          <p:blipFill rotWithShape="1">
            <a:blip r:embed="rId21"/>
            <a:srcRect l="5290" t="6118" r="4399" b="7279"/>
            <a:stretch/>
          </p:blipFill>
          <p:spPr>
            <a:xfrm>
              <a:off x="7229066" y="4492160"/>
              <a:ext cx="2064509" cy="1484808"/>
            </a:xfrm>
            <a:prstGeom prst="rect">
              <a:avLst/>
            </a:prstGeom>
            <a:scene3d>
              <a:camera prst="perspectiveHeroicExtremeRightFacing" fov="7200000">
                <a:rot lat="0" lon="1800000" rev="0"/>
              </a:camera>
              <a:lightRig rig="threePt" dir="t"/>
            </a:scene3d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 rotWithShape="1">
            <a:blip r:embed="rId2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115" t="5717" r="4336" b="6883"/>
            <a:stretch/>
          </p:blipFill>
          <p:spPr>
            <a:xfrm>
              <a:off x="494232" y="4499899"/>
              <a:ext cx="2069950" cy="1498473"/>
            </a:xfrm>
            <a:prstGeom prst="rect">
              <a:avLst/>
            </a:prstGeom>
            <a:scene3d>
              <a:camera prst="perspectiveHeroicExtremeRightFacing" fov="7200000">
                <a:rot lat="0" lon="19800000" rev="0"/>
              </a:camera>
              <a:lightRig rig="threePt" dir="t"/>
            </a:scene3d>
          </p:spPr>
        </p:pic>
        <p:sp>
          <p:nvSpPr>
            <p:cNvPr id="78" name="TextBox 77"/>
            <p:cNvSpPr txBox="1"/>
            <p:nvPr/>
          </p:nvSpPr>
          <p:spPr>
            <a:xfrm>
              <a:off x="7980259" y="6077800"/>
              <a:ext cx="934871" cy="338554"/>
            </a:xfrm>
            <a:prstGeom prst="rect">
              <a:avLst/>
            </a:prstGeom>
            <a:noFill/>
            <a:scene3d>
              <a:camera prst="isometricOffAxis1Right">
                <a:rot lat="1080000" lon="1560000" rev="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b="1" dirty="0">
                  <a:solidFill>
                    <a:prstClr val="black"/>
                  </a:solidFill>
                  <a:latin typeface="Calibri" panose="020F0502020204030204"/>
                </a:rPr>
                <a:t>400 MHz</a:t>
              </a:r>
            </a:p>
          </p:txBody>
        </p:sp>
        <p:sp>
          <p:nvSpPr>
            <p:cNvPr id="80" name="Right Arrow 79"/>
            <p:cNvSpPr/>
            <p:nvPr/>
          </p:nvSpPr>
          <p:spPr>
            <a:xfrm>
              <a:off x="2295153" y="5218205"/>
              <a:ext cx="235273" cy="126707"/>
            </a:xfrm>
            <a:prstGeom prst="rightArrow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1" name="Trapezoid 80"/>
            <p:cNvSpPr/>
            <p:nvPr/>
          </p:nvSpPr>
          <p:spPr>
            <a:xfrm rot="16200000">
              <a:off x="7324642" y="4195948"/>
              <a:ext cx="1890052" cy="2113184"/>
            </a:xfrm>
            <a:prstGeom prst="trapezoid">
              <a:avLst>
                <a:gd name="adj" fmla="val 15449"/>
              </a:avLst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alpha val="10000"/>
                  </a:schemeClr>
                </a:gs>
                <a:gs pos="100000">
                  <a:schemeClr val="bg2">
                    <a:lumMod val="50000"/>
                    <a:alpha val="1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2" name="Right Arrow 81"/>
            <p:cNvSpPr/>
            <p:nvPr/>
          </p:nvSpPr>
          <p:spPr>
            <a:xfrm>
              <a:off x="7229065" y="5225195"/>
              <a:ext cx="234650" cy="126707"/>
            </a:xfrm>
            <a:prstGeom prst="rightArrow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3" name="Right Arrow 82"/>
            <p:cNvSpPr/>
            <p:nvPr/>
          </p:nvSpPr>
          <p:spPr>
            <a:xfrm>
              <a:off x="4745460" y="5214208"/>
              <a:ext cx="234650" cy="126707"/>
            </a:xfrm>
            <a:prstGeom prst="rightArrow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1" name="Title 1">
            <a:extLst>
              <a:ext uri="{FF2B5EF4-FFF2-40B4-BE49-F238E27FC236}">
                <a16:creationId xmlns:a16="http://schemas.microsoft.com/office/drawing/2014/main" id="{B34B1780-951C-15B4-3923-ACC5B0CB7518}"/>
              </a:ext>
            </a:extLst>
          </p:cNvPr>
          <p:cNvSpPr txBox="1">
            <a:spLocks/>
          </p:cNvSpPr>
          <p:nvPr/>
        </p:nvSpPr>
        <p:spPr>
          <a:xfrm>
            <a:off x="1769549" y="653310"/>
            <a:ext cx="8451602" cy="16348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err="1"/>
              <a:t>Resolut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2"/>
                </a:solidFill>
              </a:rPr>
              <a:t>I</a:t>
            </a:r>
            <a:r>
              <a:rPr lang="en-US" sz="2400" dirty="0"/>
              <a:t>)on Up(</a:t>
            </a:r>
            <a:r>
              <a:rPr lang="en-US" sz="2400" dirty="0">
                <a:solidFill>
                  <a:schemeClr val="accent2"/>
                </a:solidFill>
              </a:rPr>
              <a:t>S</a:t>
            </a:r>
            <a:r>
              <a:rPr lang="en-US" sz="2400" dirty="0"/>
              <a:t>)</a:t>
            </a:r>
            <a:r>
              <a:rPr lang="en-US" sz="2400" dirty="0" err="1"/>
              <a:t>caling</a:t>
            </a:r>
            <a:r>
              <a:rPr lang="en-US" sz="2400" dirty="0"/>
              <a:t> </a:t>
            </a:r>
            <a:br>
              <a:rPr lang="en-US" sz="2400" dirty="0"/>
            </a:br>
            <a:r>
              <a:rPr lang="en-US" sz="2400" dirty="0"/>
              <a:t>f(</a:t>
            </a:r>
            <a:r>
              <a:rPr lang="en-US" sz="2400" dirty="0">
                <a:solidFill>
                  <a:schemeClr val="accent2"/>
                </a:solidFill>
              </a:rPr>
              <a:t>O</a:t>
            </a:r>
            <a:r>
              <a:rPr lang="en-US" sz="2400" dirty="0"/>
              <a:t>)r Spec(</a:t>
            </a:r>
            <a:r>
              <a:rPr lang="en-US" sz="2400" dirty="0">
                <a:solidFill>
                  <a:schemeClr val="accent2"/>
                </a:solidFill>
              </a:rPr>
              <a:t>T</a:t>
            </a:r>
            <a:r>
              <a:rPr lang="en-US" sz="2400" dirty="0"/>
              <a:t>)</a:t>
            </a:r>
            <a:r>
              <a:rPr lang="en-US" sz="2400" dirty="0" err="1"/>
              <a:t>rosc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2"/>
                </a:solidFill>
              </a:rPr>
              <a:t>O</a:t>
            </a:r>
            <a:r>
              <a:rPr lang="en-US" sz="2400" dirty="0"/>
              <a:t>)pic </a:t>
            </a:r>
            <a:r>
              <a:rPr lang="en-US" sz="2400" dirty="0" err="1"/>
              <a:t>Im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2"/>
                </a:solidFill>
              </a:rPr>
              <a:t>P</a:t>
            </a:r>
            <a:r>
              <a:rPr lang="en-US" sz="2400" dirty="0"/>
              <a:t>)</a:t>
            </a:r>
            <a:r>
              <a:rPr lang="en-US" sz="2400" dirty="0" err="1"/>
              <a:t>lem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2"/>
                </a:solidFill>
              </a:rPr>
              <a:t>E</a:t>
            </a:r>
            <a:r>
              <a:rPr lang="en-US" sz="2400" dirty="0"/>
              <a:t>)</a:t>
            </a:r>
            <a:r>
              <a:rPr lang="en-US" sz="2400" dirty="0" err="1"/>
              <a:t>ntation</a:t>
            </a:r>
            <a:r>
              <a:rPr lang="en-US" sz="2000" dirty="0"/>
              <a:t>​​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62" name="Subtitle 2">
            <a:extLst>
              <a:ext uri="{FF2B5EF4-FFF2-40B4-BE49-F238E27FC236}">
                <a16:creationId xmlns:a16="http://schemas.microsoft.com/office/drawing/2014/main" id="{FC0396AB-543C-711C-9430-0DAE4E9CA6CC}"/>
              </a:ext>
            </a:extLst>
          </p:cNvPr>
          <p:cNvSpPr txBox="1">
            <a:spLocks/>
          </p:cNvSpPr>
          <p:nvPr/>
        </p:nvSpPr>
        <p:spPr>
          <a:xfrm>
            <a:off x="0" y="104287"/>
            <a:ext cx="2402149" cy="1634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solidFill>
                  <a:schemeClr val="accent3"/>
                </a:solidFill>
              </a:rPr>
              <a:t>Davi</a:t>
            </a:r>
            <a:r>
              <a:rPr lang="en-US" dirty="0">
                <a:solidFill>
                  <a:schemeClr val="accent3"/>
                </a:solidFill>
              </a:rPr>
              <a:t> Nakajima An​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</a:rPr>
              <a:t>Garrett Reinhard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</a:rPr>
              <a:t>Faiza Abdillahi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3"/>
                </a:solidFill>
              </a:rPr>
              <a:t>Aban</a:t>
            </a:r>
            <a:r>
              <a:rPr lang="en-US" dirty="0">
                <a:solidFill>
                  <a:schemeClr val="accent3"/>
                </a:solidFill>
              </a:rPr>
              <a:t> Mandal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</a:rPr>
              <a:t>Blanca Liu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ABED3F9-7BC4-99D1-5803-D423EDB96A07}"/>
              </a:ext>
            </a:extLst>
          </p:cNvPr>
          <p:cNvSpPr txBox="1"/>
          <p:nvPr/>
        </p:nvSpPr>
        <p:spPr>
          <a:xfrm>
            <a:off x="4628561" y="1596100"/>
            <a:ext cx="28353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3"/>
                </a:solidFill>
                <a:latin typeface="+mj-lt"/>
              </a:rPr>
              <a:t>ISOTOPE</a:t>
            </a:r>
            <a:endParaRPr lang="en-US" sz="3200" dirty="0">
              <a:solidFill>
                <a:schemeClr val="accent3"/>
              </a:solidFill>
              <a:latin typeface="+mj-lt"/>
            </a:endParaRPr>
          </a:p>
        </p:txBody>
      </p:sp>
      <p:pic>
        <p:nvPicPr>
          <p:cNvPr id="45" name="Graphic 44" descr="Caret Righ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ADF789B-9CED-572F-F8EF-BD603E3C081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 flipH="1">
            <a:off x="-654147" y="4857333"/>
            <a:ext cx="914400" cy="914400"/>
          </a:xfrm>
          <a:prstGeom prst="rect">
            <a:avLst/>
          </a:prstGeom>
        </p:spPr>
      </p:pic>
      <p:pic>
        <p:nvPicPr>
          <p:cNvPr id="72" name="Graphic 71" descr="Caret Righ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7BCA391-BBCE-F057-6D92-4FDBF161EBD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1461653" y="4933533"/>
            <a:ext cx="914400" cy="914400"/>
          </a:xfrm>
          <a:prstGeom prst="rect">
            <a:avLst/>
          </a:prstGeom>
        </p:spPr>
      </p:pic>
      <p:pic>
        <p:nvPicPr>
          <p:cNvPr id="3" name="Graphic 2" descr="Caret Righ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AA83273-D6C7-0844-3D68-94816EEBC8B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 flipH="1">
            <a:off x="-241189" y="493353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15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F7C786C-015F-C2A2-6B06-68DC2974D11A}"/>
              </a:ext>
            </a:extLst>
          </p:cNvPr>
          <p:cNvGrpSpPr/>
          <p:nvPr/>
        </p:nvGrpSpPr>
        <p:grpSpPr>
          <a:xfrm>
            <a:off x="-9773857" y="2444148"/>
            <a:ext cx="29397927" cy="1714500"/>
            <a:chOff x="6626371" y="2787048"/>
            <a:chExt cx="29397927" cy="1714500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33" name="Slide Zoom 32">
                  <a:extLst>
                    <a:ext uri="{FF2B5EF4-FFF2-40B4-BE49-F238E27FC236}">
                      <a16:creationId xmlns:a16="http://schemas.microsoft.com/office/drawing/2014/main" id="{2BC7B49B-BDD8-894A-3853-157156821D1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6507594" y="2787048"/>
                <a:ext cx="3048000" cy="1714500"/>
              </p:xfrm>
              <a:graphic>
                <a:graphicData uri="http://schemas.microsoft.com/office/powerpoint/2016/slidezoom">
                  <pslz:sldZm>
                    <pslz:sldZmObj sldId="297" cId="1199383333">
                      <pslz:zmPr id="{23DCAEE8-7F7E-4BD9-ADC9-8C1EB984C540}" transitionDur="1000">
                        <p166:blipFill xmlns:p166="http://schemas.microsoft.com/office/powerpoint/2016/6/main">
                          <a:blip r:embed="rId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38500" dist="508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33" name="Slide Zoom 32">
                  <a:extLst>
                    <a:ext uri="{FF2B5EF4-FFF2-40B4-BE49-F238E27FC236}">
                      <a16:creationId xmlns:a16="http://schemas.microsoft.com/office/drawing/2014/main" id="{2BC7B49B-BDD8-894A-3853-157156821D1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7366" y="2444148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38500" dist="508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0" name="Slide Zoom 9">
                  <a:extLst>
                    <a:ext uri="{FF2B5EF4-FFF2-40B4-BE49-F238E27FC236}">
                      <a16:creationId xmlns:a16="http://schemas.microsoft.com/office/drawing/2014/main" id="{DBF34546-35CD-C18A-D4F6-EE3D89C0BB2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626371" y="2787048"/>
                <a:ext cx="3048000" cy="1714500"/>
              </p:xfrm>
              <a:graphic>
                <a:graphicData uri="http://schemas.microsoft.com/office/powerpoint/2016/slidezoom">
                  <pslz:sldZm>
                    <pslz:sldZmObj sldId="305" cId="1088856110">
                      <pslz:zmPr id="{583D1435-03A4-4AF3-8F66-1DC9DDAF0359}" transitionDur="1000">
                        <p166:blipFill xmlns:p166="http://schemas.microsoft.com/office/powerpoint/2016/6/main">
                          <a:blip r:embed="rId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38500" dist="508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0" name="Slide Zoom 9">
                  <a:extLst>
                    <a:ext uri="{FF2B5EF4-FFF2-40B4-BE49-F238E27FC236}">
                      <a16:creationId xmlns:a16="http://schemas.microsoft.com/office/drawing/2014/main" id="{DBF34546-35CD-C18A-D4F6-EE3D89C0BB2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9773857" y="2444148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38500" dist="508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6" name="Slide Zoom 15">
                  <a:extLst>
                    <a:ext uri="{FF2B5EF4-FFF2-40B4-BE49-F238E27FC236}">
                      <a16:creationId xmlns:a16="http://schemas.microsoft.com/office/drawing/2014/main" id="{CAE723AF-04E0-5419-88AE-9C535FB598F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920112" y="2787048"/>
                <a:ext cx="3048000" cy="1714500"/>
              </p:xfrm>
              <a:graphic>
                <a:graphicData uri="http://schemas.microsoft.com/office/powerpoint/2016/slidezoom">
                  <pslz:sldZm>
                    <pslz:sldZmObj sldId="306" cId="1567415832">
                      <pslz:zmPr id="{1144D240-8BBE-4F98-8E3C-6987E5D1482C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38500" dist="508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6" name="Slide Zoom 15">
                  <a:extLst>
                    <a:ext uri="{FF2B5EF4-FFF2-40B4-BE49-F238E27FC236}">
                      <a16:creationId xmlns:a16="http://schemas.microsoft.com/office/drawing/2014/main" id="{CAE723AF-04E0-5419-88AE-9C535FB598F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-6480116" y="2444148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38500" dist="508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8" name="Slide Zoom 17">
                  <a:extLst>
                    <a:ext uri="{FF2B5EF4-FFF2-40B4-BE49-F238E27FC236}">
                      <a16:creationId xmlns:a16="http://schemas.microsoft.com/office/drawing/2014/main" id="{8D64E31E-597E-D1F7-25B9-01F78E5F264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3213853" y="2787048"/>
                <a:ext cx="3048000" cy="1714500"/>
              </p:xfrm>
              <a:graphic>
                <a:graphicData uri="http://schemas.microsoft.com/office/powerpoint/2016/slidezoom">
                  <pslz:sldZm>
                    <pslz:sldZmObj sldId="294" cId="1337616452">
                      <pslz:zmPr id="{FA7645B6-BCCB-4DB1-BEFE-BF818858E8DB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38500" dist="508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8" name="Slide Zoom 17">
                  <a:extLst>
                    <a:ext uri="{FF2B5EF4-FFF2-40B4-BE49-F238E27FC236}">
                      <a16:creationId xmlns:a16="http://schemas.microsoft.com/office/drawing/2014/main" id="{8D64E31E-597E-D1F7-25B9-01F78E5F264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-3186375" y="2444148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38500" dist="508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36" name="Slide Zoom 35">
                  <a:extLst>
                    <a:ext uri="{FF2B5EF4-FFF2-40B4-BE49-F238E27FC236}">
                      <a16:creationId xmlns:a16="http://schemas.microsoft.com/office/drawing/2014/main" id="{0A3C8491-9D12-B437-DF81-D07746546D6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9801335" y="2787048"/>
                <a:ext cx="3048000" cy="1714500"/>
              </p:xfrm>
              <a:graphic>
                <a:graphicData uri="http://schemas.microsoft.com/office/powerpoint/2016/slidezoom">
                  <pslz:sldZm>
                    <pslz:sldZmObj sldId="298" cId="3580396947">
                      <pslz:zmPr id="{A53DEDF6-B410-4A5D-B971-870E372C6901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38500" dist="508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36" name="Slide Zoom 35">
                  <a:extLst>
                    <a:ext uri="{FF2B5EF4-FFF2-40B4-BE49-F238E27FC236}">
                      <a16:creationId xmlns:a16="http://schemas.microsoft.com/office/drawing/2014/main" id="{0A3C8491-9D12-B437-DF81-D07746546D6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01107" y="2444148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38500" dist="508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38" name="Slide Zoom 37">
                  <a:extLst>
                    <a:ext uri="{FF2B5EF4-FFF2-40B4-BE49-F238E27FC236}">
                      <a16:creationId xmlns:a16="http://schemas.microsoft.com/office/drawing/2014/main" id="{A1CF3B36-1FCC-7A46-92CE-A88B33912DD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3095076" y="2787048"/>
                <a:ext cx="3048000" cy="1714500"/>
              </p:xfrm>
              <a:graphic>
                <a:graphicData uri="http://schemas.microsoft.com/office/powerpoint/2016/slidezoom">
                  <pslz:sldZm>
                    <pslz:sldZmObj sldId="300" cId="965630759">
                      <pslz:zmPr id="{3209A3D3-06D9-4CB6-8F33-9D7670DA2131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38500" dist="508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38" name="Slide Zoom 37">
                  <a:extLst>
                    <a:ext uri="{FF2B5EF4-FFF2-40B4-BE49-F238E27FC236}">
                      <a16:creationId xmlns:a16="http://schemas.microsoft.com/office/drawing/2014/main" id="{A1CF3B36-1FCC-7A46-92CE-A88B33912DD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694848" y="2444148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38500" dist="508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40" name="Slide Zoom 39">
                  <a:extLst>
                    <a:ext uri="{FF2B5EF4-FFF2-40B4-BE49-F238E27FC236}">
                      <a16:creationId xmlns:a16="http://schemas.microsoft.com/office/drawing/2014/main" id="{7716E629-C519-F3C0-8CEE-C4DF00328B0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9682558" y="2787048"/>
                <a:ext cx="3048000" cy="1714500"/>
              </p:xfrm>
              <a:graphic>
                <a:graphicData uri="http://schemas.microsoft.com/office/powerpoint/2016/slidezoom">
                  <pslz:sldZm>
                    <pslz:sldZmObj sldId="301" cId="2134310810">
                      <pslz:zmPr id="{A45B8664-DC22-4A63-8461-373032403420}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38500" dist="508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40" name="Slide Zoom 39">
                  <a:extLst>
                    <a:ext uri="{FF2B5EF4-FFF2-40B4-BE49-F238E27FC236}">
                      <a16:creationId xmlns:a16="http://schemas.microsoft.com/office/drawing/2014/main" id="{7716E629-C519-F3C0-8CEE-C4DF00328B0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3282330" y="2444148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38500" dist="508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44" name="Slide Zoom 43">
                  <a:extLst>
                    <a:ext uri="{FF2B5EF4-FFF2-40B4-BE49-F238E27FC236}">
                      <a16:creationId xmlns:a16="http://schemas.microsoft.com/office/drawing/2014/main" id="{FF304F06-2DEF-7F35-DD51-A47D74D144E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2976298" y="2787048"/>
                <a:ext cx="3048000" cy="1714500"/>
              </p:xfrm>
              <a:graphic>
                <a:graphicData uri="http://schemas.microsoft.com/office/powerpoint/2016/slidezoom">
                  <pslz:sldZm>
                    <pslz:sldZmObj sldId="308" cId="1121792533">
                      <pslz:zmPr id="{3DA7E565-2CA1-4252-AE13-FC8464B77352}" transitionDur="1000">
                        <p166:blipFill xmlns:p166="http://schemas.microsoft.com/office/powerpoint/2016/6/main">
                          <a:blip r:embed="rId1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38500" dist="508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44" name="Slide Zoom 43">
                  <a:extLst>
                    <a:ext uri="{FF2B5EF4-FFF2-40B4-BE49-F238E27FC236}">
                      <a16:creationId xmlns:a16="http://schemas.microsoft.com/office/drawing/2014/main" id="{FF304F06-2DEF-7F35-DD51-A47D74D144E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6576070" y="2444148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38500" dist="508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" name="Slide Zoom 4">
                  <a:extLst>
                    <a:ext uri="{FF2B5EF4-FFF2-40B4-BE49-F238E27FC236}">
                      <a16:creationId xmlns:a16="http://schemas.microsoft.com/office/drawing/2014/main" id="{207F1006-E51B-827E-6E32-8EDF63C85C9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6388817" y="2787048"/>
                <a:ext cx="3048000" cy="1714500"/>
              </p:xfrm>
              <a:graphic>
                <a:graphicData uri="http://schemas.microsoft.com/office/powerpoint/2016/slidezoom">
                  <pslz:sldZm>
                    <pslz:sldZmObj sldId="312" cId="427436164">
                      <pslz:zmPr id="{D25D0547-24E7-47D1-A2B8-7DE3052B8A0F}" transitionDur="1000">
                        <p166:blipFill xmlns:p166="http://schemas.microsoft.com/office/powerpoint/2016/6/main">
                          <a:blip r:embed="rId1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38500" dist="508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" name="Slide Zoom 4">
                  <a:extLst>
                    <a:ext uri="{FF2B5EF4-FFF2-40B4-BE49-F238E27FC236}">
                      <a16:creationId xmlns:a16="http://schemas.microsoft.com/office/drawing/2014/main" id="{207F1006-E51B-827E-6E32-8EDF63C85C9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988589" y="2444148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38500" dist="50800" dir="5400000" sy="-100000" algn="bl" rotWithShape="0"/>
                </a:effectLst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04D1B1-BFB4-10F9-4FA5-4A60F417628C}"/>
              </a:ext>
            </a:extLst>
          </p:cNvPr>
          <p:cNvGrpSpPr/>
          <p:nvPr/>
        </p:nvGrpSpPr>
        <p:grpSpPr>
          <a:xfrm>
            <a:off x="1642788" y="4499992"/>
            <a:ext cx="8868324" cy="1980517"/>
            <a:chOff x="457936" y="4043127"/>
            <a:chExt cx="8868324" cy="2373227"/>
          </a:xfrm>
        </p:grpSpPr>
        <p:sp>
          <p:nvSpPr>
            <p:cNvPr id="79" name="Trapezoid 78"/>
            <p:cNvSpPr/>
            <p:nvPr/>
          </p:nvSpPr>
          <p:spPr>
            <a:xfrm rot="5400000">
              <a:off x="569502" y="4209245"/>
              <a:ext cx="1890052" cy="2113184"/>
            </a:xfrm>
            <a:prstGeom prst="trapezoid">
              <a:avLst>
                <a:gd name="adj" fmla="val 15449"/>
              </a:avLst>
            </a:prstGeom>
            <a:gradFill flip="none" rotWithShape="1">
              <a:gsLst>
                <a:gs pos="0">
                  <a:schemeClr val="accent6">
                    <a:lumMod val="20000"/>
                    <a:lumOff val="80000"/>
                    <a:alpha val="3000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70" name="Straight Connector 69"/>
            <p:cNvCxnSpPr>
              <a:cxnSpLocks/>
            </p:cNvCxnSpPr>
            <p:nvPr/>
          </p:nvCxnSpPr>
          <p:spPr>
            <a:xfrm rot="-120000" flipH="1" flipV="1">
              <a:off x="6386364" y="5823314"/>
              <a:ext cx="208881" cy="482781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cxnSpLocks/>
            </p:cNvCxnSpPr>
            <p:nvPr/>
          </p:nvCxnSpPr>
          <p:spPr>
            <a:xfrm rot="4380000">
              <a:off x="6379375" y="4103763"/>
              <a:ext cx="274320" cy="36576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cxnSpLocks/>
            </p:cNvCxnSpPr>
            <p:nvPr/>
          </p:nvCxnSpPr>
          <p:spPr>
            <a:xfrm rot="11520000">
              <a:off x="5569522" y="5506360"/>
              <a:ext cx="274320" cy="36576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cxnSpLocks/>
            </p:cNvCxnSpPr>
            <p:nvPr/>
          </p:nvCxnSpPr>
          <p:spPr>
            <a:xfrm rot="4380000">
              <a:off x="5607296" y="4473034"/>
              <a:ext cx="274320" cy="36576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/>
          </p:nvCxnSpPr>
          <p:spPr>
            <a:xfrm rot="660000">
              <a:off x="3075157" y="4097166"/>
              <a:ext cx="286710" cy="378955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cxnSpLocks/>
            </p:cNvCxnSpPr>
            <p:nvPr/>
          </p:nvCxnSpPr>
          <p:spPr>
            <a:xfrm rot="540000">
              <a:off x="3868684" y="4515643"/>
              <a:ext cx="274320" cy="36576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Cube 5"/>
            <p:cNvSpPr/>
            <p:nvPr/>
          </p:nvSpPr>
          <p:spPr>
            <a:xfrm>
              <a:off x="2532136" y="4054885"/>
              <a:ext cx="201168" cy="2286000"/>
            </a:xfrm>
            <a:prstGeom prst="cube">
              <a:avLst>
                <a:gd name="adj" fmla="val 347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Cube 6"/>
            <p:cNvSpPr/>
            <p:nvPr/>
          </p:nvSpPr>
          <p:spPr>
            <a:xfrm>
              <a:off x="2710252" y="4054885"/>
              <a:ext cx="201168" cy="2286000"/>
            </a:xfrm>
            <a:prstGeom prst="cube">
              <a:avLst>
                <a:gd name="adj" fmla="val 347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Cube 10"/>
            <p:cNvSpPr/>
            <p:nvPr/>
          </p:nvSpPr>
          <p:spPr>
            <a:xfrm>
              <a:off x="2899894" y="4054885"/>
              <a:ext cx="201168" cy="2286000"/>
            </a:xfrm>
            <a:prstGeom prst="cube">
              <a:avLst>
                <a:gd name="adj" fmla="val 34704"/>
              </a:avLst>
            </a:prstGeom>
            <a:solidFill>
              <a:srgbClr val="92D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12" name="Cube 11"/>
            <p:cNvSpPr/>
            <p:nvPr/>
          </p:nvSpPr>
          <p:spPr>
            <a:xfrm>
              <a:off x="3335104" y="4462325"/>
              <a:ext cx="201168" cy="1463040"/>
            </a:xfrm>
            <a:prstGeom prst="cube">
              <a:avLst>
                <a:gd name="adj" fmla="val 347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Cube 12"/>
            <p:cNvSpPr/>
            <p:nvPr/>
          </p:nvSpPr>
          <p:spPr>
            <a:xfrm>
              <a:off x="3513220" y="4462325"/>
              <a:ext cx="201168" cy="1463040"/>
            </a:xfrm>
            <a:prstGeom prst="cube">
              <a:avLst>
                <a:gd name="adj" fmla="val 347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Cube 13"/>
            <p:cNvSpPr/>
            <p:nvPr/>
          </p:nvSpPr>
          <p:spPr>
            <a:xfrm>
              <a:off x="3702862" y="4462325"/>
              <a:ext cx="201168" cy="1463040"/>
            </a:xfrm>
            <a:prstGeom prst="cube">
              <a:avLst>
                <a:gd name="adj" fmla="val 34704"/>
              </a:avLst>
            </a:prstGeom>
            <a:solidFill>
              <a:srgbClr val="92D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21" name="Cube 20"/>
            <p:cNvSpPr/>
            <p:nvPr/>
          </p:nvSpPr>
          <p:spPr>
            <a:xfrm>
              <a:off x="5819307" y="4453157"/>
              <a:ext cx="201168" cy="1463040"/>
            </a:xfrm>
            <a:prstGeom prst="cube">
              <a:avLst>
                <a:gd name="adj" fmla="val 34704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" name="Cube 21"/>
            <p:cNvSpPr/>
            <p:nvPr/>
          </p:nvSpPr>
          <p:spPr>
            <a:xfrm>
              <a:off x="5997423" y="4453157"/>
              <a:ext cx="201168" cy="1463040"/>
            </a:xfrm>
            <a:prstGeom prst="cube">
              <a:avLst>
                <a:gd name="adj" fmla="val 34704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" name="Cube 22"/>
            <p:cNvSpPr/>
            <p:nvPr/>
          </p:nvSpPr>
          <p:spPr>
            <a:xfrm>
              <a:off x="6187065" y="4453157"/>
              <a:ext cx="201168" cy="1463040"/>
            </a:xfrm>
            <a:prstGeom prst="cube">
              <a:avLst>
                <a:gd name="adj" fmla="val 34704"/>
              </a:avLst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24" name="Cube 23"/>
            <p:cNvSpPr/>
            <p:nvPr/>
          </p:nvSpPr>
          <p:spPr>
            <a:xfrm>
              <a:off x="6625217" y="4043127"/>
              <a:ext cx="201168" cy="2286000"/>
            </a:xfrm>
            <a:prstGeom prst="cube">
              <a:avLst>
                <a:gd name="adj" fmla="val 34704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" name="Cube 24"/>
            <p:cNvSpPr/>
            <p:nvPr/>
          </p:nvSpPr>
          <p:spPr>
            <a:xfrm>
              <a:off x="6803333" y="4043127"/>
              <a:ext cx="201168" cy="2286000"/>
            </a:xfrm>
            <a:prstGeom prst="cube">
              <a:avLst>
                <a:gd name="adj" fmla="val 34704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" name="Cube 25"/>
            <p:cNvSpPr/>
            <p:nvPr/>
          </p:nvSpPr>
          <p:spPr>
            <a:xfrm>
              <a:off x="6992975" y="4043127"/>
              <a:ext cx="201168" cy="2286000"/>
            </a:xfrm>
            <a:prstGeom prst="cube">
              <a:avLst>
                <a:gd name="adj" fmla="val 34704"/>
              </a:avLst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27" name="Cube 26"/>
            <p:cNvSpPr/>
            <p:nvPr/>
          </p:nvSpPr>
          <p:spPr>
            <a:xfrm>
              <a:off x="4096614" y="4829672"/>
              <a:ext cx="201168" cy="731520"/>
            </a:xfrm>
            <a:prstGeom prst="cube">
              <a:avLst>
                <a:gd name="adj" fmla="val 347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" name="Cube 27"/>
            <p:cNvSpPr/>
            <p:nvPr/>
          </p:nvSpPr>
          <p:spPr>
            <a:xfrm>
              <a:off x="4274730" y="4829672"/>
              <a:ext cx="201168" cy="731520"/>
            </a:xfrm>
            <a:prstGeom prst="cube">
              <a:avLst>
                <a:gd name="adj" fmla="val 347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" name="Cube 28"/>
            <p:cNvSpPr/>
            <p:nvPr/>
          </p:nvSpPr>
          <p:spPr>
            <a:xfrm>
              <a:off x="4464372" y="4829672"/>
              <a:ext cx="201168" cy="731520"/>
            </a:xfrm>
            <a:prstGeom prst="cube">
              <a:avLst>
                <a:gd name="adj" fmla="val 34704"/>
              </a:avLst>
            </a:prstGeom>
            <a:solidFill>
              <a:srgbClr val="92D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30" name="Cube 29"/>
            <p:cNvSpPr/>
            <p:nvPr/>
          </p:nvSpPr>
          <p:spPr>
            <a:xfrm>
              <a:off x="5062235" y="4829672"/>
              <a:ext cx="201168" cy="731520"/>
            </a:xfrm>
            <a:prstGeom prst="cube">
              <a:avLst>
                <a:gd name="adj" fmla="val 34704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" name="Cube 30"/>
            <p:cNvSpPr/>
            <p:nvPr/>
          </p:nvSpPr>
          <p:spPr>
            <a:xfrm>
              <a:off x="5240351" y="4829672"/>
              <a:ext cx="201168" cy="731520"/>
            </a:xfrm>
            <a:prstGeom prst="cube">
              <a:avLst>
                <a:gd name="adj" fmla="val 34704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" name="Cube 31"/>
            <p:cNvSpPr/>
            <p:nvPr/>
          </p:nvSpPr>
          <p:spPr>
            <a:xfrm>
              <a:off x="5429993" y="4829672"/>
              <a:ext cx="201168" cy="731520"/>
            </a:xfrm>
            <a:prstGeom prst="cube">
              <a:avLst>
                <a:gd name="adj" fmla="val 34704"/>
              </a:avLst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002851" y="6077800"/>
              <a:ext cx="830677" cy="338554"/>
            </a:xfrm>
            <a:prstGeom prst="rect">
              <a:avLst/>
            </a:prstGeom>
            <a:noFill/>
            <a:scene3d>
              <a:camera prst="isometricOffAxis1Righ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b="1" dirty="0">
                  <a:solidFill>
                    <a:prstClr val="black"/>
                  </a:solidFill>
                  <a:latin typeface="Calibri" panose="020F0502020204030204"/>
                </a:rPr>
                <a:t>60 MHz</a:t>
              </a:r>
            </a:p>
          </p:txBody>
        </p:sp>
        <p:cxnSp>
          <p:nvCxnSpPr>
            <p:cNvPr id="66" name="Straight Connector 65"/>
            <p:cNvCxnSpPr>
              <a:cxnSpLocks/>
            </p:cNvCxnSpPr>
            <p:nvPr/>
          </p:nvCxnSpPr>
          <p:spPr>
            <a:xfrm rot="4320000">
              <a:off x="3102673" y="5876716"/>
              <a:ext cx="286710" cy="378955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cxnSpLocks/>
            </p:cNvCxnSpPr>
            <p:nvPr/>
          </p:nvCxnSpPr>
          <p:spPr>
            <a:xfrm rot="4320000">
              <a:off x="3885753" y="5506361"/>
              <a:ext cx="274320" cy="36576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Picture 75"/>
            <p:cNvPicPr>
              <a:picLocks noChangeAspect="1"/>
            </p:cNvPicPr>
            <p:nvPr/>
          </p:nvPicPr>
          <p:blipFill rotWithShape="1">
            <a:blip r:embed="rId21"/>
            <a:srcRect l="5290" t="6118" r="4399" b="7279"/>
            <a:stretch/>
          </p:blipFill>
          <p:spPr>
            <a:xfrm>
              <a:off x="7229066" y="4492160"/>
              <a:ext cx="2064509" cy="1484808"/>
            </a:xfrm>
            <a:prstGeom prst="rect">
              <a:avLst/>
            </a:prstGeom>
            <a:scene3d>
              <a:camera prst="perspectiveHeroicExtremeRightFacing" fov="7200000">
                <a:rot lat="0" lon="1800000" rev="0"/>
              </a:camera>
              <a:lightRig rig="threePt" dir="t"/>
            </a:scene3d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 rotWithShape="1">
            <a:blip r:embed="rId2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115" t="5717" r="4336" b="6883"/>
            <a:stretch/>
          </p:blipFill>
          <p:spPr>
            <a:xfrm>
              <a:off x="494232" y="4499899"/>
              <a:ext cx="2069950" cy="1498473"/>
            </a:xfrm>
            <a:prstGeom prst="rect">
              <a:avLst/>
            </a:prstGeom>
            <a:scene3d>
              <a:camera prst="perspectiveHeroicExtremeRightFacing" fov="7200000">
                <a:rot lat="0" lon="19800000" rev="0"/>
              </a:camera>
              <a:lightRig rig="threePt" dir="t"/>
            </a:scene3d>
          </p:spPr>
        </p:pic>
        <p:sp>
          <p:nvSpPr>
            <p:cNvPr id="78" name="TextBox 77"/>
            <p:cNvSpPr txBox="1"/>
            <p:nvPr/>
          </p:nvSpPr>
          <p:spPr>
            <a:xfrm>
              <a:off x="7980259" y="6077800"/>
              <a:ext cx="934871" cy="338554"/>
            </a:xfrm>
            <a:prstGeom prst="rect">
              <a:avLst/>
            </a:prstGeom>
            <a:noFill/>
            <a:scene3d>
              <a:camera prst="isometricOffAxis1Right">
                <a:rot lat="1080000" lon="1560000" rev="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b="1" dirty="0">
                  <a:solidFill>
                    <a:prstClr val="black"/>
                  </a:solidFill>
                  <a:latin typeface="Calibri" panose="020F0502020204030204"/>
                </a:rPr>
                <a:t>400 MHz</a:t>
              </a:r>
            </a:p>
          </p:txBody>
        </p:sp>
        <p:sp>
          <p:nvSpPr>
            <p:cNvPr id="80" name="Right Arrow 79"/>
            <p:cNvSpPr/>
            <p:nvPr/>
          </p:nvSpPr>
          <p:spPr>
            <a:xfrm>
              <a:off x="2295153" y="5218205"/>
              <a:ext cx="235273" cy="126707"/>
            </a:xfrm>
            <a:prstGeom prst="rightArrow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1" name="Trapezoid 80"/>
            <p:cNvSpPr/>
            <p:nvPr/>
          </p:nvSpPr>
          <p:spPr>
            <a:xfrm rot="16200000">
              <a:off x="7324642" y="4195948"/>
              <a:ext cx="1890052" cy="2113184"/>
            </a:xfrm>
            <a:prstGeom prst="trapezoid">
              <a:avLst>
                <a:gd name="adj" fmla="val 15449"/>
              </a:avLst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alpha val="10000"/>
                  </a:schemeClr>
                </a:gs>
                <a:gs pos="100000">
                  <a:schemeClr val="bg2">
                    <a:lumMod val="50000"/>
                    <a:alpha val="1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2" name="Right Arrow 81"/>
            <p:cNvSpPr/>
            <p:nvPr/>
          </p:nvSpPr>
          <p:spPr>
            <a:xfrm>
              <a:off x="7229065" y="5225195"/>
              <a:ext cx="234650" cy="126707"/>
            </a:xfrm>
            <a:prstGeom prst="rightArrow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3" name="Right Arrow 82"/>
            <p:cNvSpPr/>
            <p:nvPr/>
          </p:nvSpPr>
          <p:spPr>
            <a:xfrm>
              <a:off x="4745460" y="5214208"/>
              <a:ext cx="234650" cy="126707"/>
            </a:xfrm>
            <a:prstGeom prst="rightArrow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1" name="Title 1">
            <a:extLst>
              <a:ext uri="{FF2B5EF4-FFF2-40B4-BE49-F238E27FC236}">
                <a16:creationId xmlns:a16="http://schemas.microsoft.com/office/drawing/2014/main" id="{B34B1780-951C-15B4-3923-ACC5B0CB7518}"/>
              </a:ext>
            </a:extLst>
          </p:cNvPr>
          <p:cNvSpPr txBox="1">
            <a:spLocks/>
          </p:cNvSpPr>
          <p:nvPr/>
        </p:nvSpPr>
        <p:spPr>
          <a:xfrm>
            <a:off x="1769549" y="653310"/>
            <a:ext cx="8451602" cy="16348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err="1"/>
              <a:t>Resolut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2"/>
                </a:solidFill>
              </a:rPr>
              <a:t>I</a:t>
            </a:r>
            <a:r>
              <a:rPr lang="en-US" sz="2400" dirty="0"/>
              <a:t>)on Up(</a:t>
            </a:r>
            <a:r>
              <a:rPr lang="en-US" sz="2400" dirty="0">
                <a:solidFill>
                  <a:schemeClr val="accent2"/>
                </a:solidFill>
              </a:rPr>
              <a:t>S</a:t>
            </a:r>
            <a:r>
              <a:rPr lang="en-US" sz="2400" dirty="0"/>
              <a:t>)</a:t>
            </a:r>
            <a:r>
              <a:rPr lang="en-US" sz="2400" dirty="0" err="1"/>
              <a:t>caling</a:t>
            </a:r>
            <a:r>
              <a:rPr lang="en-US" sz="2400" dirty="0"/>
              <a:t> </a:t>
            </a:r>
            <a:br>
              <a:rPr lang="en-US" sz="2400" dirty="0"/>
            </a:br>
            <a:r>
              <a:rPr lang="en-US" sz="2400" dirty="0"/>
              <a:t>f(</a:t>
            </a:r>
            <a:r>
              <a:rPr lang="en-US" sz="2400" dirty="0">
                <a:solidFill>
                  <a:schemeClr val="accent2"/>
                </a:solidFill>
              </a:rPr>
              <a:t>O</a:t>
            </a:r>
            <a:r>
              <a:rPr lang="en-US" sz="2400" dirty="0"/>
              <a:t>)r Spec(</a:t>
            </a:r>
            <a:r>
              <a:rPr lang="en-US" sz="2400" dirty="0">
                <a:solidFill>
                  <a:schemeClr val="accent2"/>
                </a:solidFill>
              </a:rPr>
              <a:t>T</a:t>
            </a:r>
            <a:r>
              <a:rPr lang="en-US" sz="2400" dirty="0"/>
              <a:t>)</a:t>
            </a:r>
            <a:r>
              <a:rPr lang="en-US" sz="2400" dirty="0" err="1"/>
              <a:t>rosc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2"/>
                </a:solidFill>
              </a:rPr>
              <a:t>O</a:t>
            </a:r>
            <a:r>
              <a:rPr lang="en-US" sz="2400" dirty="0"/>
              <a:t>)pic </a:t>
            </a:r>
            <a:r>
              <a:rPr lang="en-US" sz="2400" dirty="0" err="1"/>
              <a:t>Im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2"/>
                </a:solidFill>
              </a:rPr>
              <a:t>P</a:t>
            </a:r>
            <a:r>
              <a:rPr lang="en-US" sz="2400" dirty="0"/>
              <a:t>)</a:t>
            </a:r>
            <a:r>
              <a:rPr lang="en-US" sz="2400" dirty="0" err="1"/>
              <a:t>lem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2"/>
                </a:solidFill>
              </a:rPr>
              <a:t>E</a:t>
            </a:r>
            <a:r>
              <a:rPr lang="en-US" sz="2400" dirty="0"/>
              <a:t>)</a:t>
            </a:r>
            <a:r>
              <a:rPr lang="en-US" sz="2400" dirty="0" err="1"/>
              <a:t>ntation</a:t>
            </a:r>
            <a:r>
              <a:rPr lang="en-US" sz="2000" dirty="0"/>
              <a:t>​​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62" name="Subtitle 2">
            <a:extLst>
              <a:ext uri="{FF2B5EF4-FFF2-40B4-BE49-F238E27FC236}">
                <a16:creationId xmlns:a16="http://schemas.microsoft.com/office/drawing/2014/main" id="{FC0396AB-543C-711C-9430-0DAE4E9CA6CC}"/>
              </a:ext>
            </a:extLst>
          </p:cNvPr>
          <p:cNvSpPr txBox="1">
            <a:spLocks/>
          </p:cNvSpPr>
          <p:nvPr/>
        </p:nvSpPr>
        <p:spPr>
          <a:xfrm>
            <a:off x="0" y="104287"/>
            <a:ext cx="2402149" cy="1634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solidFill>
                  <a:schemeClr val="accent3"/>
                </a:solidFill>
              </a:rPr>
              <a:t>Davi</a:t>
            </a:r>
            <a:r>
              <a:rPr lang="en-US" dirty="0">
                <a:solidFill>
                  <a:schemeClr val="accent3"/>
                </a:solidFill>
              </a:rPr>
              <a:t> Nakajima An​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</a:rPr>
              <a:t>Garrett Reinhard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</a:rPr>
              <a:t>Faiza Abdillahi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3"/>
                </a:solidFill>
              </a:rPr>
              <a:t>Aban</a:t>
            </a:r>
            <a:r>
              <a:rPr lang="en-US" dirty="0">
                <a:solidFill>
                  <a:schemeClr val="accent3"/>
                </a:solidFill>
              </a:rPr>
              <a:t> Mandal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</a:rPr>
              <a:t>Blanca Liu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ABED3F9-7BC4-99D1-5803-D423EDB96A07}"/>
              </a:ext>
            </a:extLst>
          </p:cNvPr>
          <p:cNvSpPr txBox="1"/>
          <p:nvPr/>
        </p:nvSpPr>
        <p:spPr>
          <a:xfrm>
            <a:off x="4628561" y="1596100"/>
            <a:ext cx="28353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3"/>
                </a:solidFill>
                <a:latin typeface="+mj-lt"/>
              </a:rPr>
              <a:t>ISOTOPE</a:t>
            </a:r>
            <a:endParaRPr lang="en-US" sz="3200" dirty="0">
              <a:solidFill>
                <a:schemeClr val="accent3"/>
              </a:solidFill>
              <a:latin typeface="+mj-lt"/>
            </a:endParaRPr>
          </a:p>
        </p:txBody>
      </p:sp>
      <p:pic>
        <p:nvPicPr>
          <p:cNvPr id="45" name="Graphic 44" descr="Caret Righ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ADF789B-9CED-572F-F8EF-BD603E3C081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 flipH="1">
            <a:off x="-654147" y="4857333"/>
            <a:ext cx="914400" cy="914400"/>
          </a:xfrm>
          <a:prstGeom prst="rect">
            <a:avLst/>
          </a:prstGeom>
        </p:spPr>
      </p:pic>
      <p:pic>
        <p:nvPicPr>
          <p:cNvPr id="72" name="Graphic 71" descr="Caret Righ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7BCA391-BBCE-F057-6D92-4FDBF161EBD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1461653" y="4933533"/>
            <a:ext cx="914400" cy="914400"/>
          </a:xfrm>
          <a:prstGeom prst="rect">
            <a:avLst/>
          </a:prstGeom>
        </p:spPr>
      </p:pic>
      <p:pic>
        <p:nvPicPr>
          <p:cNvPr id="3" name="Graphic 2" descr="Caret Righ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AA83273-D6C7-0844-3D68-94816EEBC8B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 flipH="1">
            <a:off x="-241189" y="493353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04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F7C786C-015F-C2A2-6B06-68DC2974D11A}"/>
              </a:ext>
            </a:extLst>
          </p:cNvPr>
          <p:cNvGrpSpPr/>
          <p:nvPr/>
        </p:nvGrpSpPr>
        <p:grpSpPr>
          <a:xfrm>
            <a:off x="-14316363" y="2444148"/>
            <a:ext cx="29397927" cy="1714500"/>
            <a:chOff x="6626371" y="2787048"/>
            <a:chExt cx="29397927" cy="1714500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33" name="Slide Zoom 32">
                  <a:extLst>
                    <a:ext uri="{FF2B5EF4-FFF2-40B4-BE49-F238E27FC236}">
                      <a16:creationId xmlns:a16="http://schemas.microsoft.com/office/drawing/2014/main" id="{2BC7B49B-BDD8-894A-3853-157156821D1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6507594" y="2787048"/>
                <a:ext cx="3048000" cy="1714500"/>
              </p:xfrm>
              <a:graphic>
                <a:graphicData uri="http://schemas.microsoft.com/office/powerpoint/2016/slidezoom">
                  <pslz:sldZm>
                    <pslz:sldZmObj sldId="297" cId="1199383333">
                      <pslz:zmPr id="{23DCAEE8-7F7E-4BD9-ADC9-8C1EB984C540}" transitionDur="1000">
                        <p166:blipFill xmlns:p166="http://schemas.microsoft.com/office/powerpoint/2016/6/main">
                          <a:blip r:embed="rId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38500" dist="508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33" name="Slide Zoom 32">
                  <a:extLst>
                    <a:ext uri="{FF2B5EF4-FFF2-40B4-BE49-F238E27FC236}">
                      <a16:creationId xmlns:a16="http://schemas.microsoft.com/office/drawing/2014/main" id="{2BC7B49B-BDD8-894A-3853-157156821D1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4435140" y="2444148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38500" dist="508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0" name="Slide Zoom 9">
                  <a:extLst>
                    <a:ext uri="{FF2B5EF4-FFF2-40B4-BE49-F238E27FC236}">
                      <a16:creationId xmlns:a16="http://schemas.microsoft.com/office/drawing/2014/main" id="{DBF34546-35CD-C18A-D4F6-EE3D89C0BB2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626371" y="2787048"/>
                <a:ext cx="3048000" cy="1714500"/>
              </p:xfrm>
              <a:graphic>
                <a:graphicData uri="http://schemas.microsoft.com/office/powerpoint/2016/slidezoom">
                  <pslz:sldZm>
                    <pslz:sldZmObj sldId="305" cId="1088856110">
                      <pslz:zmPr id="{583D1435-03A4-4AF3-8F66-1DC9DDAF0359}" transitionDur="1000">
                        <p166:blipFill xmlns:p166="http://schemas.microsoft.com/office/powerpoint/2016/6/main">
                          <a:blip r:embed="rId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38500" dist="508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0" name="Slide Zoom 9">
                  <a:extLst>
                    <a:ext uri="{FF2B5EF4-FFF2-40B4-BE49-F238E27FC236}">
                      <a16:creationId xmlns:a16="http://schemas.microsoft.com/office/drawing/2014/main" id="{DBF34546-35CD-C18A-D4F6-EE3D89C0BB2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14316363" y="2444148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38500" dist="508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6" name="Slide Zoom 15">
                  <a:extLst>
                    <a:ext uri="{FF2B5EF4-FFF2-40B4-BE49-F238E27FC236}">
                      <a16:creationId xmlns:a16="http://schemas.microsoft.com/office/drawing/2014/main" id="{CAE723AF-04E0-5419-88AE-9C535FB598F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920112" y="2787048"/>
                <a:ext cx="3048000" cy="1714500"/>
              </p:xfrm>
              <a:graphic>
                <a:graphicData uri="http://schemas.microsoft.com/office/powerpoint/2016/slidezoom">
                  <pslz:sldZm>
                    <pslz:sldZmObj sldId="306" cId="1567415832">
                      <pslz:zmPr id="{1144D240-8BBE-4F98-8E3C-6987E5D1482C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38500" dist="508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6" name="Slide Zoom 15">
                  <a:extLst>
                    <a:ext uri="{FF2B5EF4-FFF2-40B4-BE49-F238E27FC236}">
                      <a16:creationId xmlns:a16="http://schemas.microsoft.com/office/drawing/2014/main" id="{CAE723AF-04E0-5419-88AE-9C535FB598F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-11022622" y="2444148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38500" dist="508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8" name="Slide Zoom 17">
                  <a:extLst>
                    <a:ext uri="{FF2B5EF4-FFF2-40B4-BE49-F238E27FC236}">
                      <a16:creationId xmlns:a16="http://schemas.microsoft.com/office/drawing/2014/main" id="{8D64E31E-597E-D1F7-25B9-01F78E5F264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3213853" y="2787048"/>
                <a:ext cx="3048000" cy="1714500"/>
              </p:xfrm>
              <a:graphic>
                <a:graphicData uri="http://schemas.microsoft.com/office/powerpoint/2016/slidezoom">
                  <pslz:sldZm>
                    <pslz:sldZmObj sldId="294" cId="1337616452">
                      <pslz:zmPr id="{FA7645B6-BCCB-4DB1-BEFE-BF818858E8DB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38500" dist="508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8" name="Slide Zoom 17">
                  <a:extLst>
                    <a:ext uri="{FF2B5EF4-FFF2-40B4-BE49-F238E27FC236}">
                      <a16:creationId xmlns:a16="http://schemas.microsoft.com/office/drawing/2014/main" id="{8D64E31E-597E-D1F7-25B9-01F78E5F264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-7728881" y="2444148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38500" dist="508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36" name="Slide Zoom 35">
                  <a:extLst>
                    <a:ext uri="{FF2B5EF4-FFF2-40B4-BE49-F238E27FC236}">
                      <a16:creationId xmlns:a16="http://schemas.microsoft.com/office/drawing/2014/main" id="{0A3C8491-9D12-B437-DF81-D07746546D6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9801335" y="2787048"/>
                <a:ext cx="3048000" cy="1714500"/>
              </p:xfrm>
              <a:graphic>
                <a:graphicData uri="http://schemas.microsoft.com/office/powerpoint/2016/slidezoom">
                  <pslz:sldZm>
                    <pslz:sldZmObj sldId="298" cId="3580396947">
                      <pslz:zmPr id="{A53DEDF6-B410-4A5D-B971-870E372C6901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38500" dist="508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36" name="Slide Zoom 35">
                  <a:extLst>
                    <a:ext uri="{FF2B5EF4-FFF2-40B4-BE49-F238E27FC236}">
                      <a16:creationId xmlns:a16="http://schemas.microsoft.com/office/drawing/2014/main" id="{0A3C8491-9D12-B437-DF81-D07746546D6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-1141399" y="2444148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38500" dist="508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38" name="Slide Zoom 37">
                  <a:extLst>
                    <a:ext uri="{FF2B5EF4-FFF2-40B4-BE49-F238E27FC236}">
                      <a16:creationId xmlns:a16="http://schemas.microsoft.com/office/drawing/2014/main" id="{A1CF3B36-1FCC-7A46-92CE-A88B33912DD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3095076" y="2787048"/>
                <a:ext cx="3048000" cy="1714500"/>
              </p:xfrm>
              <a:graphic>
                <a:graphicData uri="http://schemas.microsoft.com/office/powerpoint/2016/slidezoom">
                  <pslz:sldZm>
                    <pslz:sldZmObj sldId="300" cId="965630759">
                      <pslz:zmPr id="{3209A3D3-06D9-4CB6-8F33-9D7670DA2131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38500" dist="508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38" name="Slide Zoom 37">
                  <a:extLst>
                    <a:ext uri="{FF2B5EF4-FFF2-40B4-BE49-F238E27FC236}">
                      <a16:creationId xmlns:a16="http://schemas.microsoft.com/office/drawing/2014/main" id="{A1CF3B36-1FCC-7A46-92CE-A88B33912DD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52342" y="2444148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38500" dist="508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40" name="Slide Zoom 39">
                  <a:extLst>
                    <a:ext uri="{FF2B5EF4-FFF2-40B4-BE49-F238E27FC236}">
                      <a16:creationId xmlns:a16="http://schemas.microsoft.com/office/drawing/2014/main" id="{7716E629-C519-F3C0-8CEE-C4DF00328B0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9682558" y="2787048"/>
                <a:ext cx="3048000" cy="1714500"/>
              </p:xfrm>
              <a:graphic>
                <a:graphicData uri="http://schemas.microsoft.com/office/powerpoint/2016/slidezoom">
                  <pslz:sldZm>
                    <pslz:sldZmObj sldId="301" cId="2134310810">
                      <pslz:zmPr id="{A45B8664-DC22-4A63-8461-373032403420}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38500" dist="508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40" name="Slide Zoom 39">
                  <a:extLst>
                    <a:ext uri="{FF2B5EF4-FFF2-40B4-BE49-F238E27FC236}">
                      <a16:creationId xmlns:a16="http://schemas.microsoft.com/office/drawing/2014/main" id="{7716E629-C519-F3C0-8CEE-C4DF00328B0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739824" y="2444148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38500" dist="508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44" name="Slide Zoom 43">
                  <a:extLst>
                    <a:ext uri="{FF2B5EF4-FFF2-40B4-BE49-F238E27FC236}">
                      <a16:creationId xmlns:a16="http://schemas.microsoft.com/office/drawing/2014/main" id="{FF304F06-2DEF-7F35-DD51-A47D74D144E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2976298" y="2787048"/>
                <a:ext cx="3048000" cy="1714500"/>
              </p:xfrm>
              <a:graphic>
                <a:graphicData uri="http://schemas.microsoft.com/office/powerpoint/2016/slidezoom">
                  <pslz:sldZm>
                    <pslz:sldZmObj sldId="308" cId="1121792533">
                      <pslz:zmPr id="{3DA7E565-2CA1-4252-AE13-FC8464B77352}" transitionDur="1000">
                        <p166:blipFill xmlns:p166="http://schemas.microsoft.com/office/powerpoint/2016/6/main">
                          <a:blip r:embed="rId1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38500" dist="508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44" name="Slide Zoom 43">
                  <a:extLst>
                    <a:ext uri="{FF2B5EF4-FFF2-40B4-BE49-F238E27FC236}">
                      <a16:creationId xmlns:a16="http://schemas.microsoft.com/office/drawing/2014/main" id="{FF304F06-2DEF-7F35-DD51-A47D74D144E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033564" y="2444148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38500" dist="508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" name="Slide Zoom 4">
                  <a:extLst>
                    <a:ext uri="{FF2B5EF4-FFF2-40B4-BE49-F238E27FC236}">
                      <a16:creationId xmlns:a16="http://schemas.microsoft.com/office/drawing/2014/main" id="{207F1006-E51B-827E-6E32-8EDF63C85C9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6388817" y="2787048"/>
                <a:ext cx="3048000" cy="1714500"/>
              </p:xfrm>
              <a:graphic>
                <a:graphicData uri="http://schemas.microsoft.com/office/powerpoint/2016/slidezoom">
                  <pslz:sldZm>
                    <pslz:sldZmObj sldId="312" cId="427436164">
                      <pslz:zmPr id="{D25D0547-24E7-47D1-A2B8-7DE3052B8A0F}" transitionDur="1000">
                        <p166:blipFill xmlns:p166="http://schemas.microsoft.com/office/powerpoint/2016/6/main">
                          <a:blip r:embed="rId1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38500" dist="508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" name="Slide Zoom 4">
                  <a:extLst>
                    <a:ext uri="{FF2B5EF4-FFF2-40B4-BE49-F238E27FC236}">
                      <a16:creationId xmlns:a16="http://schemas.microsoft.com/office/drawing/2014/main" id="{207F1006-E51B-827E-6E32-8EDF63C85C9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446083" y="2444148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38500" dist="50800" dir="5400000" sy="-100000" algn="bl" rotWithShape="0"/>
                </a:effectLst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04D1B1-BFB4-10F9-4FA5-4A60F417628C}"/>
              </a:ext>
            </a:extLst>
          </p:cNvPr>
          <p:cNvGrpSpPr/>
          <p:nvPr/>
        </p:nvGrpSpPr>
        <p:grpSpPr>
          <a:xfrm>
            <a:off x="1642788" y="4499992"/>
            <a:ext cx="8868324" cy="1980517"/>
            <a:chOff x="457936" y="4043127"/>
            <a:chExt cx="8868324" cy="2373227"/>
          </a:xfrm>
        </p:grpSpPr>
        <p:sp>
          <p:nvSpPr>
            <p:cNvPr id="79" name="Trapezoid 78"/>
            <p:cNvSpPr/>
            <p:nvPr/>
          </p:nvSpPr>
          <p:spPr>
            <a:xfrm rot="5400000">
              <a:off x="569502" y="4209245"/>
              <a:ext cx="1890052" cy="2113184"/>
            </a:xfrm>
            <a:prstGeom prst="trapezoid">
              <a:avLst>
                <a:gd name="adj" fmla="val 15449"/>
              </a:avLst>
            </a:prstGeom>
            <a:gradFill flip="none" rotWithShape="1">
              <a:gsLst>
                <a:gs pos="0">
                  <a:schemeClr val="accent6">
                    <a:lumMod val="20000"/>
                    <a:lumOff val="80000"/>
                    <a:alpha val="3000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70" name="Straight Connector 69"/>
            <p:cNvCxnSpPr>
              <a:cxnSpLocks/>
            </p:cNvCxnSpPr>
            <p:nvPr/>
          </p:nvCxnSpPr>
          <p:spPr>
            <a:xfrm rot="-120000" flipH="1" flipV="1">
              <a:off x="6386364" y="5823314"/>
              <a:ext cx="208881" cy="482781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cxnSpLocks/>
            </p:cNvCxnSpPr>
            <p:nvPr/>
          </p:nvCxnSpPr>
          <p:spPr>
            <a:xfrm rot="4380000">
              <a:off x="6379375" y="4103763"/>
              <a:ext cx="274320" cy="36576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cxnSpLocks/>
            </p:cNvCxnSpPr>
            <p:nvPr/>
          </p:nvCxnSpPr>
          <p:spPr>
            <a:xfrm rot="11520000">
              <a:off x="5569522" y="5506360"/>
              <a:ext cx="274320" cy="36576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cxnSpLocks/>
            </p:cNvCxnSpPr>
            <p:nvPr/>
          </p:nvCxnSpPr>
          <p:spPr>
            <a:xfrm rot="4380000">
              <a:off x="5607296" y="4473034"/>
              <a:ext cx="274320" cy="36576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/>
          </p:nvCxnSpPr>
          <p:spPr>
            <a:xfrm rot="660000">
              <a:off x="3075157" y="4097166"/>
              <a:ext cx="286710" cy="378955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cxnSpLocks/>
            </p:cNvCxnSpPr>
            <p:nvPr/>
          </p:nvCxnSpPr>
          <p:spPr>
            <a:xfrm rot="540000">
              <a:off x="3868684" y="4515643"/>
              <a:ext cx="274320" cy="36576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Cube 5"/>
            <p:cNvSpPr/>
            <p:nvPr/>
          </p:nvSpPr>
          <p:spPr>
            <a:xfrm>
              <a:off x="2532136" y="4054885"/>
              <a:ext cx="201168" cy="2286000"/>
            </a:xfrm>
            <a:prstGeom prst="cube">
              <a:avLst>
                <a:gd name="adj" fmla="val 347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Cube 6"/>
            <p:cNvSpPr/>
            <p:nvPr/>
          </p:nvSpPr>
          <p:spPr>
            <a:xfrm>
              <a:off x="2710252" y="4054885"/>
              <a:ext cx="201168" cy="2286000"/>
            </a:xfrm>
            <a:prstGeom prst="cube">
              <a:avLst>
                <a:gd name="adj" fmla="val 347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Cube 10"/>
            <p:cNvSpPr/>
            <p:nvPr/>
          </p:nvSpPr>
          <p:spPr>
            <a:xfrm>
              <a:off x="2899894" y="4054885"/>
              <a:ext cx="201168" cy="2286000"/>
            </a:xfrm>
            <a:prstGeom prst="cube">
              <a:avLst>
                <a:gd name="adj" fmla="val 34704"/>
              </a:avLst>
            </a:prstGeom>
            <a:solidFill>
              <a:srgbClr val="92D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12" name="Cube 11"/>
            <p:cNvSpPr/>
            <p:nvPr/>
          </p:nvSpPr>
          <p:spPr>
            <a:xfrm>
              <a:off x="3335104" y="4462325"/>
              <a:ext cx="201168" cy="1463040"/>
            </a:xfrm>
            <a:prstGeom prst="cube">
              <a:avLst>
                <a:gd name="adj" fmla="val 347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Cube 12"/>
            <p:cNvSpPr/>
            <p:nvPr/>
          </p:nvSpPr>
          <p:spPr>
            <a:xfrm>
              <a:off x="3513220" y="4462325"/>
              <a:ext cx="201168" cy="1463040"/>
            </a:xfrm>
            <a:prstGeom prst="cube">
              <a:avLst>
                <a:gd name="adj" fmla="val 347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Cube 13"/>
            <p:cNvSpPr/>
            <p:nvPr/>
          </p:nvSpPr>
          <p:spPr>
            <a:xfrm>
              <a:off x="3702862" y="4462325"/>
              <a:ext cx="201168" cy="1463040"/>
            </a:xfrm>
            <a:prstGeom prst="cube">
              <a:avLst>
                <a:gd name="adj" fmla="val 34704"/>
              </a:avLst>
            </a:prstGeom>
            <a:solidFill>
              <a:srgbClr val="92D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21" name="Cube 20"/>
            <p:cNvSpPr/>
            <p:nvPr/>
          </p:nvSpPr>
          <p:spPr>
            <a:xfrm>
              <a:off x="5819307" y="4453157"/>
              <a:ext cx="201168" cy="1463040"/>
            </a:xfrm>
            <a:prstGeom prst="cube">
              <a:avLst>
                <a:gd name="adj" fmla="val 34704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" name="Cube 21"/>
            <p:cNvSpPr/>
            <p:nvPr/>
          </p:nvSpPr>
          <p:spPr>
            <a:xfrm>
              <a:off x="5997423" y="4453157"/>
              <a:ext cx="201168" cy="1463040"/>
            </a:xfrm>
            <a:prstGeom prst="cube">
              <a:avLst>
                <a:gd name="adj" fmla="val 34704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" name="Cube 22"/>
            <p:cNvSpPr/>
            <p:nvPr/>
          </p:nvSpPr>
          <p:spPr>
            <a:xfrm>
              <a:off x="6187065" y="4453157"/>
              <a:ext cx="201168" cy="1463040"/>
            </a:xfrm>
            <a:prstGeom prst="cube">
              <a:avLst>
                <a:gd name="adj" fmla="val 34704"/>
              </a:avLst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24" name="Cube 23"/>
            <p:cNvSpPr/>
            <p:nvPr/>
          </p:nvSpPr>
          <p:spPr>
            <a:xfrm>
              <a:off x="6625217" y="4043127"/>
              <a:ext cx="201168" cy="2286000"/>
            </a:xfrm>
            <a:prstGeom prst="cube">
              <a:avLst>
                <a:gd name="adj" fmla="val 34704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" name="Cube 24"/>
            <p:cNvSpPr/>
            <p:nvPr/>
          </p:nvSpPr>
          <p:spPr>
            <a:xfrm>
              <a:off x="6803333" y="4043127"/>
              <a:ext cx="201168" cy="2286000"/>
            </a:xfrm>
            <a:prstGeom prst="cube">
              <a:avLst>
                <a:gd name="adj" fmla="val 34704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" name="Cube 25"/>
            <p:cNvSpPr/>
            <p:nvPr/>
          </p:nvSpPr>
          <p:spPr>
            <a:xfrm>
              <a:off x="6992975" y="4043127"/>
              <a:ext cx="201168" cy="2286000"/>
            </a:xfrm>
            <a:prstGeom prst="cube">
              <a:avLst>
                <a:gd name="adj" fmla="val 34704"/>
              </a:avLst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27" name="Cube 26"/>
            <p:cNvSpPr/>
            <p:nvPr/>
          </p:nvSpPr>
          <p:spPr>
            <a:xfrm>
              <a:off x="4096614" y="4829672"/>
              <a:ext cx="201168" cy="731520"/>
            </a:xfrm>
            <a:prstGeom prst="cube">
              <a:avLst>
                <a:gd name="adj" fmla="val 347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" name="Cube 27"/>
            <p:cNvSpPr/>
            <p:nvPr/>
          </p:nvSpPr>
          <p:spPr>
            <a:xfrm>
              <a:off x="4274730" y="4829672"/>
              <a:ext cx="201168" cy="731520"/>
            </a:xfrm>
            <a:prstGeom prst="cube">
              <a:avLst>
                <a:gd name="adj" fmla="val 347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" name="Cube 28"/>
            <p:cNvSpPr/>
            <p:nvPr/>
          </p:nvSpPr>
          <p:spPr>
            <a:xfrm>
              <a:off x="4464372" y="4829672"/>
              <a:ext cx="201168" cy="731520"/>
            </a:xfrm>
            <a:prstGeom prst="cube">
              <a:avLst>
                <a:gd name="adj" fmla="val 34704"/>
              </a:avLst>
            </a:prstGeom>
            <a:solidFill>
              <a:srgbClr val="92D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30" name="Cube 29"/>
            <p:cNvSpPr/>
            <p:nvPr/>
          </p:nvSpPr>
          <p:spPr>
            <a:xfrm>
              <a:off x="5062235" y="4829672"/>
              <a:ext cx="201168" cy="731520"/>
            </a:xfrm>
            <a:prstGeom prst="cube">
              <a:avLst>
                <a:gd name="adj" fmla="val 34704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" name="Cube 30"/>
            <p:cNvSpPr/>
            <p:nvPr/>
          </p:nvSpPr>
          <p:spPr>
            <a:xfrm>
              <a:off x="5240351" y="4829672"/>
              <a:ext cx="201168" cy="731520"/>
            </a:xfrm>
            <a:prstGeom prst="cube">
              <a:avLst>
                <a:gd name="adj" fmla="val 34704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" name="Cube 31"/>
            <p:cNvSpPr/>
            <p:nvPr/>
          </p:nvSpPr>
          <p:spPr>
            <a:xfrm>
              <a:off x="5429993" y="4829672"/>
              <a:ext cx="201168" cy="731520"/>
            </a:xfrm>
            <a:prstGeom prst="cube">
              <a:avLst>
                <a:gd name="adj" fmla="val 34704"/>
              </a:avLst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002851" y="6077800"/>
              <a:ext cx="830677" cy="338554"/>
            </a:xfrm>
            <a:prstGeom prst="rect">
              <a:avLst/>
            </a:prstGeom>
            <a:noFill/>
            <a:scene3d>
              <a:camera prst="isometricOffAxis1Righ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b="1" dirty="0">
                  <a:solidFill>
                    <a:prstClr val="black"/>
                  </a:solidFill>
                  <a:latin typeface="Calibri" panose="020F0502020204030204"/>
                </a:rPr>
                <a:t>60 MHz</a:t>
              </a:r>
            </a:p>
          </p:txBody>
        </p:sp>
        <p:cxnSp>
          <p:nvCxnSpPr>
            <p:cNvPr id="66" name="Straight Connector 65"/>
            <p:cNvCxnSpPr>
              <a:cxnSpLocks/>
            </p:cNvCxnSpPr>
            <p:nvPr/>
          </p:nvCxnSpPr>
          <p:spPr>
            <a:xfrm rot="4320000">
              <a:off x="3102673" y="5876716"/>
              <a:ext cx="286710" cy="378955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cxnSpLocks/>
            </p:cNvCxnSpPr>
            <p:nvPr/>
          </p:nvCxnSpPr>
          <p:spPr>
            <a:xfrm rot="4320000">
              <a:off x="3885753" y="5506361"/>
              <a:ext cx="274320" cy="36576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Picture 75"/>
            <p:cNvPicPr>
              <a:picLocks noChangeAspect="1"/>
            </p:cNvPicPr>
            <p:nvPr/>
          </p:nvPicPr>
          <p:blipFill rotWithShape="1">
            <a:blip r:embed="rId21"/>
            <a:srcRect l="5290" t="6118" r="4399" b="7279"/>
            <a:stretch/>
          </p:blipFill>
          <p:spPr>
            <a:xfrm>
              <a:off x="7229066" y="4492160"/>
              <a:ext cx="2064509" cy="1484808"/>
            </a:xfrm>
            <a:prstGeom prst="rect">
              <a:avLst/>
            </a:prstGeom>
            <a:scene3d>
              <a:camera prst="perspectiveHeroicExtremeRightFacing" fov="7200000">
                <a:rot lat="0" lon="1800000" rev="0"/>
              </a:camera>
              <a:lightRig rig="threePt" dir="t"/>
            </a:scene3d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 rotWithShape="1">
            <a:blip r:embed="rId2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115" t="5717" r="4336" b="6883"/>
            <a:stretch/>
          </p:blipFill>
          <p:spPr>
            <a:xfrm>
              <a:off x="494232" y="4499899"/>
              <a:ext cx="2069950" cy="1498473"/>
            </a:xfrm>
            <a:prstGeom prst="rect">
              <a:avLst/>
            </a:prstGeom>
            <a:scene3d>
              <a:camera prst="perspectiveHeroicExtremeRightFacing" fov="7200000">
                <a:rot lat="0" lon="19800000" rev="0"/>
              </a:camera>
              <a:lightRig rig="threePt" dir="t"/>
            </a:scene3d>
          </p:spPr>
        </p:pic>
        <p:sp>
          <p:nvSpPr>
            <p:cNvPr id="78" name="TextBox 77"/>
            <p:cNvSpPr txBox="1"/>
            <p:nvPr/>
          </p:nvSpPr>
          <p:spPr>
            <a:xfrm>
              <a:off x="7980259" y="6077800"/>
              <a:ext cx="934871" cy="338554"/>
            </a:xfrm>
            <a:prstGeom prst="rect">
              <a:avLst/>
            </a:prstGeom>
            <a:noFill/>
            <a:scene3d>
              <a:camera prst="isometricOffAxis1Right">
                <a:rot lat="1080000" lon="1560000" rev="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b="1" dirty="0">
                  <a:solidFill>
                    <a:prstClr val="black"/>
                  </a:solidFill>
                  <a:latin typeface="Calibri" panose="020F0502020204030204"/>
                </a:rPr>
                <a:t>400 MHz</a:t>
              </a:r>
            </a:p>
          </p:txBody>
        </p:sp>
        <p:sp>
          <p:nvSpPr>
            <p:cNvPr id="80" name="Right Arrow 79"/>
            <p:cNvSpPr/>
            <p:nvPr/>
          </p:nvSpPr>
          <p:spPr>
            <a:xfrm>
              <a:off x="2295153" y="5218205"/>
              <a:ext cx="235273" cy="126707"/>
            </a:xfrm>
            <a:prstGeom prst="rightArrow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1" name="Trapezoid 80"/>
            <p:cNvSpPr/>
            <p:nvPr/>
          </p:nvSpPr>
          <p:spPr>
            <a:xfrm rot="16200000">
              <a:off x="7324642" y="4195948"/>
              <a:ext cx="1890052" cy="2113184"/>
            </a:xfrm>
            <a:prstGeom prst="trapezoid">
              <a:avLst>
                <a:gd name="adj" fmla="val 15449"/>
              </a:avLst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alpha val="10000"/>
                  </a:schemeClr>
                </a:gs>
                <a:gs pos="100000">
                  <a:schemeClr val="bg2">
                    <a:lumMod val="50000"/>
                    <a:alpha val="1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2" name="Right Arrow 81"/>
            <p:cNvSpPr/>
            <p:nvPr/>
          </p:nvSpPr>
          <p:spPr>
            <a:xfrm>
              <a:off x="7229065" y="5225195"/>
              <a:ext cx="234650" cy="126707"/>
            </a:xfrm>
            <a:prstGeom prst="rightArrow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3" name="Right Arrow 82"/>
            <p:cNvSpPr/>
            <p:nvPr/>
          </p:nvSpPr>
          <p:spPr>
            <a:xfrm>
              <a:off x="4745460" y="5214208"/>
              <a:ext cx="234650" cy="126707"/>
            </a:xfrm>
            <a:prstGeom prst="rightArrow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1" name="Title 1">
            <a:extLst>
              <a:ext uri="{FF2B5EF4-FFF2-40B4-BE49-F238E27FC236}">
                <a16:creationId xmlns:a16="http://schemas.microsoft.com/office/drawing/2014/main" id="{B34B1780-951C-15B4-3923-ACC5B0CB7518}"/>
              </a:ext>
            </a:extLst>
          </p:cNvPr>
          <p:cNvSpPr txBox="1">
            <a:spLocks/>
          </p:cNvSpPr>
          <p:nvPr/>
        </p:nvSpPr>
        <p:spPr>
          <a:xfrm>
            <a:off x="1769549" y="653310"/>
            <a:ext cx="8451602" cy="16348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err="1"/>
              <a:t>Resolut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2"/>
                </a:solidFill>
              </a:rPr>
              <a:t>I</a:t>
            </a:r>
            <a:r>
              <a:rPr lang="en-US" sz="2400" dirty="0"/>
              <a:t>)on Up(</a:t>
            </a:r>
            <a:r>
              <a:rPr lang="en-US" sz="2400" dirty="0">
                <a:solidFill>
                  <a:schemeClr val="accent2"/>
                </a:solidFill>
              </a:rPr>
              <a:t>S</a:t>
            </a:r>
            <a:r>
              <a:rPr lang="en-US" sz="2400" dirty="0"/>
              <a:t>)</a:t>
            </a:r>
            <a:r>
              <a:rPr lang="en-US" sz="2400" dirty="0" err="1"/>
              <a:t>caling</a:t>
            </a:r>
            <a:r>
              <a:rPr lang="en-US" sz="2400" dirty="0"/>
              <a:t> </a:t>
            </a:r>
            <a:br>
              <a:rPr lang="en-US" sz="2400" dirty="0"/>
            </a:br>
            <a:r>
              <a:rPr lang="en-US" sz="2400" dirty="0"/>
              <a:t>f(</a:t>
            </a:r>
            <a:r>
              <a:rPr lang="en-US" sz="2400" dirty="0">
                <a:solidFill>
                  <a:schemeClr val="accent2"/>
                </a:solidFill>
              </a:rPr>
              <a:t>O</a:t>
            </a:r>
            <a:r>
              <a:rPr lang="en-US" sz="2400" dirty="0"/>
              <a:t>)r Spec(</a:t>
            </a:r>
            <a:r>
              <a:rPr lang="en-US" sz="2400" dirty="0">
                <a:solidFill>
                  <a:schemeClr val="accent2"/>
                </a:solidFill>
              </a:rPr>
              <a:t>T</a:t>
            </a:r>
            <a:r>
              <a:rPr lang="en-US" sz="2400" dirty="0"/>
              <a:t>)</a:t>
            </a:r>
            <a:r>
              <a:rPr lang="en-US" sz="2400" dirty="0" err="1"/>
              <a:t>rosc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2"/>
                </a:solidFill>
              </a:rPr>
              <a:t>O</a:t>
            </a:r>
            <a:r>
              <a:rPr lang="en-US" sz="2400" dirty="0"/>
              <a:t>)pic </a:t>
            </a:r>
            <a:r>
              <a:rPr lang="en-US" sz="2400" dirty="0" err="1"/>
              <a:t>Im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2"/>
                </a:solidFill>
              </a:rPr>
              <a:t>P</a:t>
            </a:r>
            <a:r>
              <a:rPr lang="en-US" sz="2400" dirty="0"/>
              <a:t>)</a:t>
            </a:r>
            <a:r>
              <a:rPr lang="en-US" sz="2400" dirty="0" err="1"/>
              <a:t>lem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2"/>
                </a:solidFill>
              </a:rPr>
              <a:t>E</a:t>
            </a:r>
            <a:r>
              <a:rPr lang="en-US" sz="2400" dirty="0"/>
              <a:t>)</a:t>
            </a:r>
            <a:r>
              <a:rPr lang="en-US" sz="2400" dirty="0" err="1"/>
              <a:t>ntation</a:t>
            </a:r>
            <a:r>
              <a:rPr lang="en-US" sz="2000" dirty="0"/>
              <a:t>​​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62" name="Subtitle 2">
            <a:extLst>
              <a:ext uri="{FF2B5EF4-FFF2-40B4-BE49-F238E27FC236}">
                <a16:creationId xmlns:a16="http://schemas.microsoft.com/office/drawing/2014/main" id="{FC0396AB-543C-711C-9430-0DAE4E9CA6CC}"/>
              </a:ext>
            </a:extLst>
          </p:cNvPr>
          <p:cNvSpPr txBox="1">
            <a:spLocks/>
          </p:cNvSpPr>
          <p:nvPr/>
        </p:nvSpPr>
        <p:spPr>
          <a:xfrm>
            <a:off x="0" y="104287"/>
            <a:ext cx="2402149" cy="1634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solidFill>
                  <a:schemeClr val="accent3"/>
                </a:solidFill>
              </a:rPr>
              <a:t>Davi</a:t>
            </a:r>
            <a:r>
              <a:rPr lang="en-US" dirty="0">
                <a:solidFill>
                  <a:schemeClr val="accent3"/>
                </a:solidFill>
              </a:rPr>
              <a:t> Nakajima An​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</a:rPr>
              <a:t>Garrett Reinhard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</a:rPr>
              <a:t>Faiza Abdillahi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3"/>
                </a:solidFill>
              </a:rPr>
              <a:t>Aban</a:t>
            </a:r>
            <a:r>
              <a:rPr lang="en-US" dirty="0">
                <a:solidFill>
                  <a:schemeClr val="accent3"/>
                </a:solidFill>
              </a:rPr>
              <a:t> Mandal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</a:rPr>
              <a:t>Blanca Liu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ABED3F9-7BC4-99D1-5803-D423EDB96A07}"/>
              </a:ext>
            </a:extLst>
          </p:cNvPr>
          <p:cNvSpPr txBox="1"/>
          <p:nvPr/>
        </p:nvSpPr>
        <p:spPr>
          <a:xfrm>
            <a:off x="4628561" y="1596100"/>
            <a:ext cx="28353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3"/>
                </a:solidFill>
                <a:latin typeface="+mj-lt"/>
              </a:rPr>
              <a:t>ISOTOPE</a:t>
            </a:r>
            <a:endParaRPr lang="en-US" sz="3200" dirty="0">
              <a:solidFill>
                <a:schemeClr val="accent3"/>
              </a:solidFill>
              <a:latin typeface="+mj-lt"/>
            </a:endParaRPr>
          </a:p>
        </p:txBody>
      </p:sp>
      <p:pic>
        <p:nvPicPr>
          <p:cNvPr id="45" name="Graphic 44" descr="Caret Righ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ADF789B-9CED-572F-F8EF-BD603E3C081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 flipH="1">
            <a:off x="-654147" y="4857333"/>
            <a:ext cx="914400" cy="914400"/>
          </a:xfrm>
          <a:prstGeom prst="rect">
            <a:avLst/>
          </a:prstGeom>
        </p:spPr>
      </p:pic>
      <p:pic>
        <p:nvPicPr>
          <p:cNvPr id="72" name="Graphic 71" descr="Caret Righ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7BCA391-BBCE-F057-6D92-4FDBF161EBD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1461653" y="4933533"/>
            <a:ext cx="914400" cy="914400"/>
          </a:xfrm>
          <a:prstGeom prst="rect">
            <a:avLst/>
          </a:prstGeom>
        </p:spPr>
      </p:pic>
      <p:pic>
        <p:nvPicPr>
          <p:cNvPr id="3" name="Graphic 2" descr="Caret Righ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AA83273-D6C7-0844-3D68-94816EEBC8B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 flipH="1">
            <a:off x="-241189" y="493353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72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F7C786C-015F-C2A2-6B06-68DC2974D11A}"/>
              </a:ext>
            </a:extLst>
          </p:cNvPr>
          <p:cNvGrpSpPr/>
          <p:nvPr/>
        </p:nvGrpSpPr>
        <p:grpSpPr>
          <a:xfrm>
            <a:off x="-17531514" y="2444148"/>
            <a:ext cx="29397927" cy="1714500"/>
            <a:chOff x="6626371" y="2787048"/>
            <a:chExt cx="29397927" cy="1714500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33" name="Slide Zoom 32">
                  <a:extLst>
                    <a:ext uri="{FF2B5EF4-FFF2-40B4-BE49-F238E27FC236}">
                      <a16:creationId xmlns:a16="http://schemas.microsoft.com/office/drawing/2014/main" id="{2BC7B49B-BDD8-894A-3853-157156821D1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6507594" y="2787048"/>
                <a:ext cx="3048000" cy="1714500"/>
              </p:xfrm>
              <a:graphic>
                <a:graphicData uri="http://schemas.microsoft.com/office/powerpoint/2016/slidezoom">
                  <pslz:sldZm>
                    <pslz:sldZmObj sldId="297" cId="1199383333">
                      <pslz:zmPr id="{23DCAEE8-7F7E-4BD9-ADC9-8C1EB984C540}" transitionDur="1000">
                        <p166:blipFill xmlns:p166="http://schemas.microsoft.com/office/powerpoint/2016/6/main">
                          <a:blip r:embed="rId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38500" dist="508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33" name="Slide Zoom 32">
                  <a:extLst>
                    <a:ext uri="{FF2B5EF4-FFF2-40B4-BE49-F238E27FC236}">
                      <a16:creationId xmlns:a16="http://schemas.microsoft.com/office/drawing/2014/main" id="{2BC7B49B-BDD8-894A-3853-157156821D1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7650291" y="2444148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38500" dist="508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0" name="Slide Zoom 9">
                  <a:extLst>
                    <a:ext uri="{FF2B5EF4-FFF2-40B4-BE49-F238E27FC236}">
                      <a16:creationId xmlns:a16="http://schemas.microsoft.com/office/drawing/2014/main" id="{DBF34546-35CD-C18A-D4F6-EE3D89C0BB2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626371" y="2787048"/>
                <a:ext cx="3048000" cy="1714500"/>
              </p:xfrm>
              <a:graphic>
                <a:graphicData uri="http://schemas.microsoft.com/office/powerpoint/2016/slidezoom">
                  <pslz:sldZm>
                    <pslz:sldZmObj sldId="305" cId="1088856110">
                      <pslz:zmPr id="{583D1435-03A4-4AF3-8F66-1DC9DDAF0359}" transitionDur="1000">
                        <p166:blipFill xmlns:p166="http://schemas.microsoft.com/office/powerpoint/2016/6/main">
                          <a:blip r:embed="rId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38500" dist="508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0" name="Slide Zoom 9">
                  <a:extLst>
                    <a:ext uri="{FF2B5EF4-FFF2-40B4-BE49-F238E27FC236}">
                      <a16:creationId xmlns:a16="http://schemas.microsoft.com/office/drawing/2014/main" id="{DBF34546-35CD-C18A-D4F6-EE3D89C0BB2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17531514" y="2444148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38500" dist="508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6" name="Slide Zoom 15">
                  <a:extLst>
                    <a:ext uri="{FF2B5EF4-FFF2-40B4-BE49-F238E27FC236}">
                      <a16:creationId xmlns:a16="http://schemas.microsoft.com/office/drawing/2014/main" id="{CAE723AF-04E0-5419-88AE-9C535FB598F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920112" y="2787048"/>
                <a:ext cx="3048000" cy="1714500"/>
              </p:xfrm>
              <a:graphic>
                <a:graphicData uri="http://schemas.microsoft.com/office/powerpoint/2016/slidezoom">
                  <pslz:sldZm>
                    <pslz:sldZmObj sldId="306" cId="1567415832">
                      <pslz:zmPr id="{1144D240-8BBE-4F98-8E3C-6987E5D1482C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38500" dist="508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6" name="Slide Zoom 15">
                  <a:extLst>
                    <a:ext uri="{FF2B5EF4-FFF2-40B4-BE49-F238E27FC236}">
                      <a16:creationId xmlns:a16="http://schemas.microsoft.com/office/drawing/2014/main" id="{CAE723AF-04E0-5419-88AE-9C535FB598F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-14237773" y="2444148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38500" dist="508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8" name="Slide Zoom 17">
                  <a:extLst>
                    <a:ext uri="{FF2B5EF4-FFF2-40B4-BE49-F238E27FC236}">
                      <a16:creationId xmlns:a16="http://schemas.microsoft.com/office/drawing/2014/main" id="{8D64E31E-597E-D1F7-25B9-01F78E5F264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3213853" y="2787048"/>
                <a:ext cx="3048000" cy="1714500"/>
              </p:xfrm>
              <a:graphic>
                <a:graphicData uri="http://schemas.microsoft.com/office/powerpoint/2016/slidezoom">
                  <pslz:sldZm>
                    <pslz:sldZmObj sldId="294" cId="1337616452">
                      <pslz:zmPr id="{FA7645B6-BCCB-4DB1-BEFE-BF818858E8DB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38500" dist="508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8" name="Slide Zoom 17">
                  <a:extLst>
                    <a:ext uri="{FF2B5EF4-FFF2-40B4-BE49-F238E27FC236}">
                      <a16:creationId xmlns:a16="http://schemas.microsoft.com/office/drawing/2014/main" id="{8D64E31E-597E-D1F7-25B9-01F78E5F264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-10944032" y="2444148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38500" dist="508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36" name="Slide Zoom 35">
                  <a:extLst>
                    <a:ext uri="{FF2B5EF4-FFF2-40B4-BE49-F238E27FC236}">
                      <a16:creationId xmlns:a16="http://schemas.microsoft.com/office/drawing/2014/main" id="{0A3C8491-9D12-B437-DF81-D07746546D6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9801335" y="2787048"/>
                <a:ext cx="3048000" cy="1714500"/>
              </p:xfrm>
              <a:graphic>
                <a:graphicData uri="http://schemas.microsoft.com/office/powerpoint/2016/slidezoom">
                  <pslz:sldZm>
                    <pslz:sldZmObj sldId="298" cId="3580396947">
                      <pslz:zmPr id="{A53DEDF6-B410-4A5D-B971-870E372C6901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38500" dist="508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36" name="Slide Zoom 35">
                  <a:extLst>
                    <a:ext uri="{FF2B5EF4-FFF2-40B4-BE49-F238E27FC236}">
                      <a16:creationId xmlns:a16="http://schemas.microsoft.com/office/drawing/2014/main" id="{0A3C8491-9D12-B437-DF81-D07746546D6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-4356550" y="2444148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38500" dist="508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38" name="Slide Zoom 37">
                  <a:extLst>
                    <a:ext uri="{FF2B5EF4-FFF2-40B4-BE49-F238E27FC236}">
                      <a16:creationId xmlns:a16="http://schemas.microsoft.com/office/drawing/2014/main" id="{A1CF3B36-1FCC-7A46-92CE-A88B33912DD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3095076" y="2787048"/>
                <a:ext cx="3048000" cy="1714500"/>
              </p:xfrm>
              <a:graphic>
                <a:graphicData uri="http://schemas.microsoft.com/office/powerpoint/2016/slidezoom">
                  <pslz:sldZm>
                    <pslz:sldZmObj sldId="300" cId="965630759">
                      <pslz:zmPr id="{3209A3D3-06D9-4CB6-8F33-9D7670DA2131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38500" dist="508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38" name="Slide Zoom 37">
                  <a:extLst>
                    <a:ext uri="{FF2B5EF4-FFF2-40B4-BE49-F238E27FC236}">
                      <a16:creationId xmlns:a16="http://schemas.microsoft.com/office/drawing/2014/main" id="{A1CF3B36-1FCC-7A46-92CE-A88B33912DD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-1062809" y="2444148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38500" dist="508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40" name="Slide Zoom 39">
                  <a:extLst>
                    <a:ext uri="{FF2B5EF4-FFF2-40B4-BE49-F238E27FC236}">
                      <a16:creationId xmlns:a16="http://schemas.microsoft.com/office/drawing/2014/main" id="{7716E629-C519-F3C0-8CEE-C4DF00328B0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9682558" y="2787048"/>
                <a:ext cx="3048000" cy="1714500"/>
              </p:xfrm>
              <a:graphic>
                <a:graphicData uri="http://schemas.microsoft.com/office/powerpoint/2016/slidezoom">
                  <pslz:sldZm>
                    <pslz:sldZmObj sldId="301" cId="2134310810">
                      <pslz:zmPr id="{A45B8664-DC22-4A63-8461-373032403420}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38500" dist="508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40" name="Slide Zoom 39">
                  <a:extLst>
                    <a:ext uri="{FF2B5EF4-FFF2-40B4-BE49-F238E27FC236}">
                      <a16:creationId xmlns:a16="http://schemas.microsoft.com/office/drawing/2014/main" id="{7716E629-C519-F3C0-8CEE-C4DF00328B0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524673" y="2444148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38500" dist="508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44" name="Slide Zoom 43">
                  <a:extLst>
                    <a:ext uri="{FF2B5EF4-FFF2-40B4-BE49-F238E27FC236}">
                      <a16:creationId xmlns:a16="http://schemas.microsoft.com/office/drawing/2014/main" id="{FF304F06-2DEF-7F35-DD51-A47D74D144E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2976298" y="2787048"/>
                <a:ext cx="3048000" cy="1714500"/>
              </p:xfrm>
              <a:graphic>
                <a:graphicData uri="http://schemas.microsoft.com/office/powerpoint/2016/slidezoom">
                  <pslz:sldZm>
                    <pslz:sldZmObj sldId="308" cId="1121792533">
                      <pslz:zmPr id="{3DA7E565-2CA1-4252-AE13-FC8464B77352}" transitionDur="1000">
                        <p166:blipFill xmlns:p166="http://schemas.microsoft.com/office/powerpoint/2016/6/main">
                          <a:blip r:embed="rId1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38500" dist="508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44" name="Slide Zoom 43">
                  <a:extLst>
                    <a:ext uri="{FF2B5EF4-FFF2-40B4-BE49-F238E27FC236}">
                      <a16:creationId xmlns:a16="http://schemas.microsoft.com/office/drawing/2014/main" id="{FF304F06-2DEF-7F35-DD51-A47D74D144E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818413" y="2444148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38500" dist="508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" name="Slide Zoom 4">
                  <a:extLst>
                    <a:ext uri="{FF2B5EF4-FFF2-40B4-BE49-F238E27FC236}">
                      <a16:creationId xmlns:a16="http://schemas.microsoft.com/office/drawing/2014/main" id="{207F1006-E51B-827E-6E32-8EDF63C85C9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6388817" y="2787048"/>
                <a:ext cx="3048000" cy="1714500"/>
              </p:xfrm>
              <a:graphic>
                <a:graphicData uri="http://schemas.microsoft.com/office/powerpoint/2016/slidezoom">
                  <pslz:sldZm>
                    <pslz:sldZmObj sldId="312" cId="427436164">
                      <pslz:zmPr id="{D25D0547-24E7-47D1-A2B8-7DE3052B8A0F}" transitionDur="1000">
                        <p166:blipFill xmlns:p166="http://schemas.microsoft.com/office/powerpoint/2016/6/main">
                          <a:blip r:embed="rId1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38500" dist="508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" name="Slide Zoom 4">
                  <a:extLst>
                    <a:ext uri="{FF2B5EF4-FFF2-40B4-BE49-F238E27FC236}">
                      <a16:creationId xmlns:a16="http://schemas.microsoft.com/office/drawing/2014/main" id="{207F1006-E51B-827E-6E32-8EDF63C85C9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230932" y="2444148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38500" dist="50800" dir="5400000" sy="-100000" algn="bl" rotWithShape="0"/>
                </a:effectLst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04D1B1-BFB4-10F9-4FA5-4A60F417628C}"/>
              </a:ext>
            </a:extLst>
          </p:cNvPr>
          <p:cNvGrpSpPr/>
          <p:nvPr/>
        </p:nvGrpSpPr>
        <p:grpSpPr>
          <a:xfrm>
            <a:off x="1642788" y="4499992"/>
            <a:ext cx="8868324" cy="1980517"/>
            <a:chOff x="457936" y="4043127"/>
            <a:chExt cx="8868324" cy="2373227"/>
          </a:xfrm>
        </p:grpSpPr>
        <p:sp>
          <p:nvSpPr>
            <p:cNvPr id="79" name="Trapezoid 78"/>
            <p:cNvSpPr/>
            <p:nvPr/>
          </p:nvSpPr>
          <p:spPr>
            <a:xfrm rot="5400000">
              <a:off x="569502" y="4209245"/>
              <a:ext cx="1890052" cy="2113184"/>
            </a:xfrm>
            <a:prstGeom prst="trapezoid">
              <a:avLst>
                <a:gd name="adj" fmla="val 15449"/>
              </a:avLst>
            </a:prstGeom>
            <a:gradFill flip="none" rotWithShape="1">
              <a:gsLst>
                <a:gs pos="0">
                  <a:schemeClr val="accent6">
                    <a:lumMod val="20000"/>
                    <a:lumOff val="80000"/>
                    <a:alpha val="3000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70" name="Straight Connector 69"/>
            <p:cNvCxnSpPr>
              <a:cxnSpLocks/>
            </p:cNvCxnSpPr>
            <p:nvPr/>
          </p:nvCxnSpPr>
          <p:spPr>
            <a:xfrm rot="-120000" flipH="1" flipV="1">
              <a:off x="6386364" y="5823314"/>
              <a:ext cx="208881" cy="482781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cxnSpLocks/>
            </p:cNvCxnSpPr>
            <p:nvPr/>
          </p:nvCxnSpPr>
          <p:spPr>
            <a:xfrm rot="4380000">
              <a:off x="6379375" y="4103763"/>
              <a:ext cx="274320" cy="36576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cxnSpLocks/>
            </p:cNvCxnSpPr>
            <p:nvPr/>
          </p:nvCxnSpPr>
          <p:spPr>
            <a:xfrm rot="11520000">
              <a:off x="5569522" y="5506360"/>
              <a:ext cx="274320" cy="36576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cxnSpLocks/>
            </p:cNvCxnSpPr>
            <p:nvPr/>
          </p:nvCxnSpPr>
          <p:spPr>
            <a:xfrm rot="4380000">
              <a:off x="5607296" y="4473034"/>
              <a:ext cx="274320" cy="36576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/>
          </p:nvCxnSpPr>
          <p:spPr>
            <a:xfrm rot="660000">
              <a:off x="3075157" y="4097166"/>
              <a:ext cx="286710" cy="378955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cxnSpLocks/>
            </p:cNvCxnSpPr>
            <p:nvPr/>
          </p:nvCxnSpPr>
          <p:spPr>
            <a:xfrm rot="540000">
              <a:off x="3868684" y="4515643"/>
              <a:ext cx="274320" cy="36576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Cube 5"/>
            <p:cNvSpPr/>
            <p:nvPr/>
          </p:nvSpPr>
          <p:spPr>
            <a:xfrm>
              <a:off x="2532136" y="4054885"/>
              <a:ext cx="201168" cy="2286000"/>
            </a:xfrm>
            <a:prstGeom prst="cube">
              <a:avLst>
                <a:gd name="adj" fmla="val 347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Cube 6"/>
            <p:cNvSpPr/>
            <p:nvPr/>
          </p:nvSpPr>
          <p:spPr>
            <a:xfrm>
              <a:off x="2710252" y="4054885"/>
              <a:ext cx="201168" cy="2286000"/>
            </a:xfrm>
            <a:prstGeom prst="cube">
              <a:avLst>
                <a:gd name="adj" fmla="val 347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Cube 10"/>
            <p:cNvSpPr/>
            <p:nvPr/>
          </p:nvSpPr>
          <p:spPr>
            <a:xfrm>
              <a:off x="2899894" y="4054885"/>
              <a:ext cx="201168" cy="2286000"/>
            </a:xfrm>
            <a:prstGeom prst="cube">
              <a:avLst>
                <a:gd name="adj" fmla="val 34704"/>
              </a:avLst>
            </a:prstGeom>
            <a:solidFill>
              <a:srgbClr val="92D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12" name="Cube 11"/>
            <p:cNvSpPr/>
            <p:nvPr/>
          </p:nvSpPr>
          <p:spPr>
            <a:xfrm>
              <a:off x="3335104" y="4462325"/>
              <a:ext cx="201168" cy="1463040"/>
            </a:xfrm>
            <a:prstGeom prst="cube">
              <a:avLst>
                <a:gd name="adj" fmla="val 347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Cube 12"/>
            <p:cNvSpPr/>
            <p:nvPr/>
          </p:nvSpPr>
          <p:spPr>
            <a:xfrm>
              <a:off x="3513220" y="4462325"/>
              <a:ext cx="201168" cy="1463040"/>
            </a:xfrm>
            <a:prstGeom prst="cube">
              <a:avLst>
                <a:gd name="adj" fmla="val 347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Cube 13"/>
            <p:cNvSpPr/>
            <p:nvPr/>
          </p:nvSpPr>
          <p:spPr>
            <a:xfrm>
              <a:off x="3702862" y="4462325"/>
              <a:ext cx="201168" cy="1463040"/>
            </a:xfrm>
            <a:prstGeom prst="cube">
              <a:avLst>
                <a:gd name="adj" fmla="val 34704"/>
              </a:avLst>
            </a:prstGeom>
            <a:solidFill>
              <a:srgbClr val="92D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21" name="Cube 20"/>
            <p:cNvSpPr/>
            <p:nvPr/>
          </p:nvSpPr>
          <p:spPr>
            <a:xfrm>
              <a:off x="5819307" y="4453157"/>
              <a:ext cx="201168" cy="1463040"/>
            </a:xfrm>
            <a:prstGeom prst="cube">
              <a:avLst>
                <a:gd name="adj" fmla="val 34704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" name="Cube 21"/>
            <p:cNvSpPr/>
            <p:nvPr/>
          </p:nvSpPr>
          <p:spPr>
            <a:xfrm>
              <a:off x="5997423" y="4453157"/>
              <a:ext cx="201168" cy="1463040"/>
            </a:xfrm>
            <a:prstGeom prst="cube">
              <a:avLst>
                <a:gd name="adj" fmla="val 34704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" name="Cube 22"/>
            <p:cNvSpPr/>
            <p:nvPr/>
          </p:nvSpPr>
          <p:spPr>
            <a:xfrm>
              <a:off x="6187065" y="4453157"/>
              <a:ext cx="201168" cy="1463040"/>
            </a:xfrm>
            <a:prstGeom prst="cube">
              <a:avLst>
                <a:gd name="adj" fmla="val 34704"/>
              </a:avLst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24" name="Cube 23"/>
            <p:cNvSpPr/>
            <p:nvPr/>
          </p:nvSpPr>
          <p:spPr>
            <a:xfrm>
              <a:off x="6625217" y="4043127"/>
              <a:ext cx="201168" cy="2286000"/>
            </a:xfrm>
            <a:prstGeom prst="cube">
              <a:avLst>
                <a:gd name="adj" fmla="val 34704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" name="Cube 24"/>
            <p:cNvSpPr/>
            <p:nvPr/>
          </p:nvSpPr>
          <p:spPr>
            <a:xfrm>
              <a:off x="6803333" y="4043127"/>
              <a:ext cx="201168" cy="2286000"/>
            </a:xfrm>
            <a:prstGeom prst="cube">
              <a:avLst>
                <a:gd name="adj" fmla="val 34704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" name="Cube 25"/>
            <p:cNvSpPr/>
            <p:nvPr/>
          </p:nvSpPr>
          <p:spPr>
            <a:xfrm>
              <a:off x="6992975" y="4043127"/>
              <a:ext cx="201168" cy="2286000"/>
            </a:xfrm>
            <a:prstGeom prst="cube">
              <a:avLst>
                <a:gd name="adj" fmla="val 34704"/>
              </a:avLst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27" name="Cube 26"/>
            <p:cNvSpPr/>
            <p:nvPr/>
          </p:nvSpPr>
          <p:spPr>
            <a:xfrm>
              <a:off x="4096614" y="4829672"/>
              <a:ext cx="201168" cy="731520"/>
            </a:xfrm>
            <a:prstGeom prst="cube">
              <a:avLst>
                <a:gd name="adj" fmla="val 347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" name="Cube 27"/>
            <p:cNvSpPr/>
            <p:nvPr/>
          </p:nvSpPr>
          <p:spPr>
            <a:xfrm>
              <a:off x="4274730" y="4829672"/>
              <a:ext cx="201168" cy="731520"/>
            </a:xfrm>
            <a:prstGeom prst="cube">
              <a:avLst>
                <a:gd name="adj" fmla="val 347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" name="Cube 28"/>
            <p:cNvSpPr/>
            <p:nvPr/>
          </p:nvSpPr>
          <p:spPr>
            <a:xfrm>
              <a:off x="4464372" y="4829672"/>
              <a:ext cx="201168" cy="731520"/>
            </a:xfrm>
            <a:prstGeom prst="cube">
              <a:avLst>
                <a:gd name="adj" fmla="val 34704"/>
              </a:avLst>
            </a:prstGeom>
            <a:solidFill>
              <a:srgbClr val="92D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30" name="Cube 29"/>
            <p:cNvSpPr/>
            <p:nvPr/>
          </p:nvSpPr>
          <p:spPr>
            <a:xfrm>
              <a:off x="5062235" y="4829672"/>
              <a:ext cx="201168" cy="731520"/>
            </a:xfrm>
            <a:prstGeom prst="cube">
              <a:avLst>
                <a:gd name="adj" fmla="val 34704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" name="Cube 30"/>
            <p:cNvSpPr/>
            <p:nvPr/>
          </p:nvSpPr>
          <p:spPr>
            <a:xfrm>
              <a:off x="5240351" y="4829672"/>
              <a:ext cx="201168" cy="731520"/>
            </a:xfrm>
            <a:prstGeom prst="cube">
              <a:avLst>
                <a:gd name="adj" fmla="val 34704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" name="Cube 31"/>
            <p:cNvSpPr/>
            <p:nvPr/>
          </p:nvSpPr>
          <p:spPr>
            <a:xfrm>
              <a:off x="5429993" y="4829672"/>
              <a:ext cx="201168" cy="731520"/>
            </a:xfrm>
            <a:prstGeom prst="cube">
              <a:avLst>
                <a:gd name="adj" fmla="val 34704"/>
              </a:avLst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002851" y="6077800"/>
              <a:ext cx="830677" cy="338554"/>
            </a:xfrm>
            <a:prstGeom prst="rect">
              <a:avLst/>
            </a:prstGeom>
            <a:noFill/>
            <a:scene3d>
              <a:camera prst="isometricOffAxis1Righ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b="1" dirty="0">
                  <a:solidFill>
                    <a:prstClr val="black"/>
                  </a:solidFill>
                  <a:latin typeface="Calibri" panose="020F0502020204030204"/>
                </a:rPr>
                <a:t>60 MHz</a:t>
              </a:r>
            </a:p>
          </p:txBody>
        </p:sp>
        <p:cxnSp>
          <p:nvCxnSpPr>
            <p:cNvPr id="66" name="Straight Connector 65"/>
            <p:cNvCxnSpPr>
              <a:cxnSpLocks/>
            </p:cNvCxnSpPr>
            <p:nvPr/>
          </p:nvCxnSpPr>
          <p:spPr>
            <a:xfrm rot="4320000">
              <a:off x="3102673" y="5876716"/>
              <a:ext cx="286710" cy="378955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cxnSpLocks/>
            </p:cNvCxnSpPr>
            <p:nvPr/>
          </p:nvCxnSpPr>
          <p:spPr>
            <a:xfrm rot="4320000">
              <a:off x="3885753" y="5506361"/>
              <a:ext cx="274320" cy="36576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Picture 75"/>
            <p:cNvPicPr>
              <a:picLocks noChangeAspect="1"/>
            </p:cNvPicPr>
            <p:nvPr/>
          </p:nvPicPr>
          <p:blipFill rotWithShape="1">
            <a:blip r:embed="rId21"/>
            <a:srcRect l="5290" t="6118" r="4399" b="7279"/>
            <a:stretch/>
          </p:blipFill>
          <p:spPr>
            <a:xfrm>
              <a:off x="7229066" y="4492160"/>
              <a:ext cx="2064509" cy="1484808"/>
            </a:xfrm>
            <a:prstGeom prst="rect">
              <a:avLst/>
            </a:prstGeom>
            <a:scene3d>
              <a:camera prst="perspectiveHeroicExtremeRightFacing" fov="7200000">
                <a:rot lat="0" lon="1800000" rev="0"/>
              </a:camera>
              <a:lightRig rig="threePt" dir="t"/>
            </a:scene3d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 rotWithShape="1">
            <a:blip r:embed="rId2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115" t="5717" r="4336" b="6883"/>
            <a:stretch/>
          </p:blipFill>
          <p:spPr>
            <a:xfrm>
              <a:off x="494232" y="4499899"/>
              <a:ext cx="2069950" cy="1498473"/>
            </a:xfrm>
            <a:prstGeom prst="rect">
              <a:avLst/>
            </a:prstGeom>
            <a:scene3d>
              <a:camera prst="perspectiveHeroicExtremeRightFacing" fov="7200000">
                <a:rot lat="0" lon="19800000" rev="0"/>
              </a:camera>
              <a:lightRig rig="threePt" dir="t"/>
            </a:scene3d>
          </p:spPr>
        </p:pic>
        <p:sp>
          <p:nvSpPr>
            <p:cNvPr id="78" name="TextBox 77"/>
            <p:cNvSpPr txBox="1"/>
            <p:nvPr/>
          </p:nvSpPr>
          <p:spPr>
            <a:xfrm>
              <a:off x="7980259" y="6077800"/>
              <a:ext cx="934871" cy="338554"/>
            </a:xfrm>
            <a:prstGeom prst="rect">
              <a:avLst/>
            </a:prstGeom>
            <a:noFill/>
            <a:scene3d>
              <a:camera prst="isometricOffAxis1Right">
                <a:rot lat="1080000" lon="1560000" rev="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b="1" dirty="0">
                  <a:solidFill>
                    <a:prstClr val="black"/>
                  </a:solidFill>
                  <a:latin typeface="Calibri" panose="020F0502020204030204"/>
                </a:rPr>
                <a:t>400 MHz</a:t>
              </a:r>
            </a:p>
          </p:txBody>
        </p:sp>
        <p:sp>
          <p:nvSpPr>
            <p:cNvPr id="80" name="Right Arrow 79"/>
            <p:cNvSpPr/>
            <p:nvPr/>
          </p:nvSpPr>
          <p:spPr>
            <a:xfrm>
              <a:off x="2295153" y="5218205"/>
              <a:ext cx="235273" cy="126707"/>
            </a:xfrm>
            <a:prstGeom prst="rightArrow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1" name="Trapezoid 80"/>
            <p:cNvSpPr/>
            <p:nvPr/>
          </p:nvSpPr>
          <p:spPr>
            <a:xfrm rot="16200000">
              <a:off x="7324642" y="4195948"/>
              <a:ext cx="1890052" cy="2113184"/>
            </a:xfrm>
            <a:prstGeom prst="trapezoid">
              <a:avLst>
                <a:gd name="adj" fmla="val 15449"/>
              </a:avLst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alpha val="10000"/>
                  </a:schemeClr>
                </a:gs>
                <a:gs pos="100000">
                  <a:schemeClr val="bg2">
                    <a:lumMod val="50000"/>
                    <a:alpha val="1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2" name="Right Arrow 81"/>
            <p:cNvSpPr/>
            <p:nvPr/>
          </p:nvSpPr>
          <p:spPr>
            <a:xfrm>
              <a:off x="7229065" y="5225195"/>
              <a:ext cx="234650" cy="126707"/>
            </a:xfrm>
            <a:prstGeom prst="rightArrow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3" name="Right Arrow 82"/>
            <p:cNvSpPr/>
            <p:nvPr/>
          </p:nvSpPr>
          <p:spPr>
            <a:xfrm>
              <a:off x="4745460" y="5214208"/>
              <a:ext cx="234650" cy="126707"/>
            </a:xfrm>
            <a:prstGeom prst="rightArrow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1" name="Title 1">
            <a:extLst>
              <a:ext uri="{FF2B5EF4-FFF2-40B4-BE49-F238E27FC236}">
                <a16:creationId xmlns:a16="http://schemas.microsoft.com/office/drawing/2014/main" id="{B34B1780-951C-15B4-3923-ACC5B0CB7518}"/>
              </a:ext>
            </a:extLst>
          </p:cNvPr>
          <p:cNvSpPr txBox="1">
            <a:spLocks/>
          </p:cNvSpPr>
          <p:nvPr/>
        </p:nvSpPr>
        <p:spPr>
          <a:xfrm>
            <a:off x="1769549" y="653310"/>
            <a:ext cx="8451602" cy="16348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err="1"/>
              <a:t>Resolut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2"/>
                </a:solidFill>
              </a:rPr>
              <a:t>I</a:t>
            </a:r>
            <a:r>
              <a:rPr lang="en-US" sz="2400" dirty="0"/>
              <a:t>)on Up(</a:t>
            </a:r>
            <a:r>
              <a:rPr lang="en-US" sz="2400" dirty="0">
                <a:solidFill>
                  <a:schemeClr val="accent2"/>
                </a:solidFill>
              </a:rPr>
              <a:t>S</a:t>
            </a:r>
            <a:r>
              <a:rPr lang="en-US" sz="2400" dirty="0"/>
              <a:t>)</a:t>
            </a:r>
            <a:r>
              <a:rPr lang="en-US" sz="2400" dirty="0" err="1"/>
              <a:t>caling</a:t>
            </a:r>
            <a:r>
              <a:rPr lang="en-US" sz="2400" dirty="0"/>
              <a:t> </a:t>
            </a:r>
            <a:br>
              <a:rPr lang="en-US" sz="2400" dirty="0"/>
            </a:br>
            <a:r>
              <a:rPr lang="en-US" sz="2400" dirty="0"/>
              <a:t>f(</a:t>
            </a:r>
            <a:r>
              <a:rPr lang="en-US" sz="2400" dirty="0">
                <a:solidFill>
                  <a:schemeClr val="accent2"/>
                </a:solidFill>
              </a:rPr>
              <a:t>O</a:t>
            </a:r>
            <a:r>
              <a:rPr lang="en-US" sz="2400" dirty="0"/>
              <a:t>)r Spec(</a:t>
            </a:r>
            <a:r>
              <a:rPr lang="en-US" sz="2400" dirty="0">
                <a:solidFill>
                  <a:schemeClr val="accent2"/>
                </a:solidFill>
              </a:rPr>
              <a:t>T</a:t>
            </a:r>
            <a:r>
              <a:rPr lang="en-US" sz="2400" dirty="0"/>
              <a:t>)</a:t>
            </a:r>
            <a:r>
              <a:rPr lang="en-US" sz="2400" dirty="0" err="1"/>
              <a:t>rosc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2"/>
                </a:solidFill>
              </a:rPr>
              <a:t>O</a:t>
            </a:r>
            <a:r>
              <a:rPr lang="en-US" sz="2400" dirty="0"/>
              <a:t>)pic </a:t>
            </a:r>
            <a:r>
              <a:rPr lang="en-US" sz="2400" dirty="0" err="1"/>
              <a:t>Im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2"/>
                </a:solidFill>
              </a:rPr>
              <a:t>P</a:t>
            </a:r>
            <a:r>
              <a:rPr lang="en-US" sz="2400" dirty="0"/>
              <a:t>)</a:t>
            </a:r>
            <a:r>
              <a:rPr lang="en-US" sz="2400" dirty="0" err="1"/>
              <a:t>lem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2"/>
                </a:solidFill>
              </a:rPr>
              <a:t>E</a:t>
            </a:r>
            <a:r>
              <a:rPr lang="en-US" sz="2400" dirty="0"/>
              <a:t>)</a:t>
            </a:r>
            <a:r>
              <a:rPr lang="en-US" sz="2400" dirty="0" err="1"/>
              <a:t>ntation</a:t>
            </a:r>
            <a:r>
              <a:rPr lang="en-US" sz="2000" dirty="0"/>
              <a:t>​​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62" name="Subtitle 2">
            <a:extLst>
              <a:ext uri="{FF2B5EF4-FFF2-40B4-BE49-F238E27FC236}">
                <a16:creationId xmlns:a16="http://schemas.microsoft.com/office/drawing/2014/main" id="{FC0396AB-543C-711C-9430-0DAE4E9CA6CC}"/>
              </a:ext>
            </a:extLst>
          </p:cNvPr>
          <p:cNvSpPr txBox="1">
            <a:spLocks/>
          </p:cNvSpPr>
          <p:nvPr/>
        </p:nvSpPr>
        <p:spPr>
          <a:xfrm>
            <a:off x="0" y="104287"/>
            <a:ext cx="2402149" cy="1634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solidFill>
                  <a:schemeClr val="accent3"/>
                </a:solidFill>
              </a:rPr>
              <a:t>Davi</a:t>
            </a:r>
            <a:r>
              <a:rPr lang="en-US" dirty="0">
                <a:solidFill>
                  <a:schemeClr val="accent3"/>
                </a:solidFill>
              </a:rPr>
              <a:t> Nakajima An​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</a:rPr>
              <a:t>Garrett Reinhard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</a:rPr>
              <a:t>Faiza Abdillahi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3"/>
                </a:solidFill>
              </a:rPr>
              <a:t>Aban</a:t>
            </a:r>
            <a:r>
              <a:rPr lang="en-US" dirty="0">
                <a:solidFill>
                  <a:schemeClr val="accent3"/>
                </a:solidFill>
              </a:rPr>
              <a:t> Mandal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</a:rPr>
              <a:t>Blanca Liu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ABED3F9-7BC4-99D1-5803-D423EDB96A07}"/>
              </a:ext>
            </a:extLst>
          </p:cNvPr>
          <p:cNvSpPr txBox="1"/>
          <p:nvPr/>
        </p:nvSpPr>
        <p:spPr>
          <a:xfrm>
            <a:off x="4628561" y="1596100"/>
            <a:ext cx="28353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3"/>
                </a:solidFill>
                <a:latin typeface="+mj-lt"/>
              </a:rPr>
              <a:t>ISOTOPE</a:t>
            </a:r>
            <a:endParaRPr lang="en-US" sz="3200" dirty="0">
              <a:solidFill>
                <a:schemeClr val="accent3"/>
              </a:solidFill>
              <a:latin typeface="+mj-lt"/>
            </a:endParaRPr>
          </a:p>
        </p:txBody>
      </p:sp>
      <p:pic>
        <p:nvPicPr>
          <p:cNvPr id="45" name="Graphic 44" descr="Caret Righ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ADF789B-9CED-572F-F8EF-BD603E3C081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 flipH="1">
            <a:off x="-654147" y="4857333"/>
            <a:ext cx="914400" cy="914400"/>
          </a:xfrm>
          <a:prstGeom prst="rect">
            <a:avLst/>
          </a:prstGeom>
        </p:spPr>
      </p:pic>
      <p:pic>
        <p:nvPicPr>
          <p:cNvPr id="72" name="Graphic 71" descr="Caret Righ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7BCA391-BBCE-F057-6D92-4FDBF161EBD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2022096" y="4933533"/>
            <a:ext cx="914400" cy="914400"/>
          </a:xfrm>
          <a:prstGeom prst="rect">
            <a:avLst/>
          </a:prstGeom>
        </p:spPr>
      </p:pic>
      <p:pic>
        <p:nvPicPr>
          <p:cNvPr id="3" name="Graphic 2" descr="Caret Righ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AA83273-D6C7-0844-3D68-94816EEBC8B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 flipH="1">
            <a:off x="-241189" y="493353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34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419" y="642019"/>
            <a:ext cx="6766560" cy="1616272"/>
          </a:xfrm>
        </p:spPr>
        <p:txBody>
          <a:bodyPr/>
          <a:lstStyle/>
          <a:p>
            <a:r>
              <a:rPr lang="en-US" dirty="0"/>
              <a:t>Importance and Future impact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8AD28B-5202-0C1E-8B87-FAF610016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00" y="2192482"/>
            <a:ext cx="7901063" cy="253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CC34DD5-C4F1-D0D4-229B-6CCC454EF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065" y="3422884"/>
            <a:ext cx="7714198" cy="500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856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3716" y="885952"/>
            <a:ext cx="5693664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Workflow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3716" y="1946656"/>
            <a:ext cx="6869684" cy="361594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Load NMR data using </a:t>
            </a:r>
            <a:r>
              <a:rPr lang="en-US" dirty="0" err="1"/>
              <a:t>nmrsim</a:t>
            </a:r>
            <a:r>
              <a:rPr lang="en-US" dirty="0"/>
              <a:t>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Creating and Testing the following architectures: </a:t>
            </a:r>
          </a:p>
          <a:p>
            <a:pPr marL="690372" lvl="1" indent="-342900">
              <a:buFont typeface="Wingdings" panose="05000000000000000000" pitchFamily="2" charset="2"/>
              <a:buChar char="§"/>
            </a:pPr>
            <a:r>
              <a:rPr lang="en-US" dirty="0"/>
              <a:t>conv1d CNN</a:t>
            </a:r>
          </a:p>
          <a:p>
            <a:pPr marL="690372" lvl="1" indent="-342900">
              <a:buFont typeface="Wingdings" panose="05000000000000000000" pitchFamily="2" charset="2"/>
              <a:buChar char="§"/>
            </a:pPr>
            <a:r>
              <a:rPr lang="en-US" dirty="0"/>
              <a:t>MLP</a:t>
            </a:r>
          </a:p>
          <a:p>
            <a:pPr marL="690372" lvl="1" indent="-342900">
              <a:buFont typeface="Wingdings" panose="05000000000000000000" pitchFamily="2" charset="2"/>
              <a:buChar char="§"/>
            </a:pPr>
            <a:r>
              <a:rPr lang="en-US" dirty="0"/>
              <a:t>​Transformer</a:t>
            </a:r>
          </a:p>
          <a:p>
            <a:pPr marL="690372" lvl="1" indent="-342900">
              <a:buFont typeface="Wingdings" panose="05000000000000000000" pitchFamily="2" charset="2"/>
              <a:buChar char="§"/>
            </a:pPr>
            <a:r>
              <a:rPr lang="en-US"/>
              <a:t>conv1d VAE</a:t>
            </a:r>
            <a:endParaRPr lang="en-US" dirty="0"/>
          </a:p>
          <a:p>
            <a:pPr marL="690372" lvl="1" indent="-342900">
              <a:buFont typeface="Wingdings" panose="05000000000000000000" pitchFamily="2" charset="2"/>
              <a:buChar char="§"/>
            </a:pPr>
            <a:r>
              <a:rPr lang="en-US" dirty="0"/>
              <a:t>GANs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415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71CEB5-0F43-BA22-C4E7-3A84E631D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74548" y="396541"/>
            <a:ext cx="10671048" cy="768096"/>
          </a:xfrm>
        </p:spPr>
        <p:txBody>
          <a:bodyPr/>
          <a:lstStyle/>
          <a:p>
            <a:r>
              <a:rPr lang="en-US" dirty="0"/>
              <a:t>MLP results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F28553D-89DE-C4DB-1416-85BF16A71732}"/>
              </a:ext>
            </a:extLst>
          </p:cNvPr>
          <p:cNvSpPr txBox="1">
            <a:spLocks/>
          </p:cNvSpPr>
          <p:nvPr/>
        </p:nvSpPr>
        <p:spPr>
          <a:xfrm>
            <a:off x="7606145" y="3990109"/>
            <a:ext cx="3442929" cy="2583222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txBody>
          <a:bodyPr vert="horz" lIns="91440" tIns="68580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spc="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FB64E2C2-B14F-2811-9484-43B7244F3785}"/>
              </a:ext>
            </a:extLst>
          </p:cNvPr>
          <p:cNvSpPr txBox="1">
            <a:spLocks/>
          </p:cNvSpPr>
          <p:nvPr/>
        </p:nvSpPr>
        <p:spPr>
          <a:xfrm>
            <a:off x="7606144" y="1246909"/>
            <a:ext cx="3442929" cy="2583222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txBody>
          <a:bodyPr vert="horz" lIns="91440" tIns="68580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spc="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49A1A046-2FA1-25E0-2D75-A9F2BDB39D07}"/>
              </a:ext>
            </a:extLst>
          </p:cNvPr>
          <p:cNvSpPr txBox="1">
            <a:spLocks/>
          </p:cNvSpPr>
          <p:nvPr/>
        </p:nvSpPr>
        <p:spPr>
          <a:xfrm>
            <a:off x="4059364" y="3987826"/>
            <a:ext cx="3442929" cy="2583222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txBody>
          <a:bodyPr vert="horz" lIns="91440" tIns="68580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spc="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FC5DAD4F-E6ED-975C-CD19-CB3FFFC96E24}"/>
              </a:ext>
            </a:extLst>
          </p:cNvPr>
          <p:cNvSpPr txBox="1">
            <a:spLocks/>
          </p:cNvSpPr>
          <p:nvPr/>
        </p:nvSpPr>
        <p:spPr>
          <a:xfrm>
            <a:off x="4059363" y="1244626"/>
            <a:ext cx="3442929" cy="2583222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txBody>
          <a:bodyPr vert="horz" lIns="91440" tIns="68580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spc="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D2B9887E-22E7-804E-EDE4-1334291FD0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5" t="1127" r="864" b="1394"/>
          <a:stretch/>
        </p:blipFill>
        <p:spPr>
          <a:xfrm>
            <a:off x="4176657" y="1277188"/>
            <a:ext cx="3195638" cy="2518095"/>
          </a:xfrm>
          <a:prstGeom prst="rect">
            <a:avLst/>
          </a:prstGeom>
        </p:spPr>
      </p:pic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D64CCD6A-746A-D3F7-9287-B0B8526FC4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2" t="1349" r="1147" b="1297"/>
          <a:stretch/>
        </p:blipFill>
        <p:spPr>
          <a:xfrm>
            <a:off x="7694508" y="1277188"/>
            <a:ext cx="3164444" cy="2536017"/>
          </a:xfrm>
          <a:prstGeom prst="rect">
            <a:avLst/>
          </a:prstGeom>
        </p:spPr>
      </p:pic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8D39F4B8-460C-CC06-3247-7D1C9A800B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4" t="2496" r="1349" b="1467"/>
          <a:stretch/>
        </p:blipFill>
        <p:spPr>
          <a:xfrm>
            <a:off x="4199517" y="4021001"/>
            <a:ext cx="3154383" cy="2498863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FCBE86D6-018E-EB1E-DDE8-BAA2CFE1C4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22" t="1458" r="1156" b="1153"/>
          <a:stretch/>
        </p:blipFill>
        <p:spPr>
          <a:xfrm>
            <a:off x="7713558" y="4021001"/>
            <a:ext cx="3164444" cy="25336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92FDB3-7356-F687-4DA9-DBCE49EE59ED}"/>
              </a:ext>
            </a:extLst>
          </p:cNvPr>
          <p:cNvSpPr txBox="1"/>
          <p:nvPr/>
        </p:nvSpPr>
        <p:spPr>
          <a:xfrm>
            <a:off x="142499" y="2220455"/>
            <a:ext cx="3844037" cy="5036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EB Garamond" panose="020B0604020202020204" pitchFamily="2" charset="0"/>
              </a:rPr>
              <a:t>Input and Output Dimensions: 5500</a:t>
            </a: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EB Garamond" panose="020B0604020202020204" pitchFamily="2" charset="0"/>
              </a:rPr>
              <a:t>Hidden Layers : </a:t>
            </a: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800100" lvl="1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EB Garamond" panose="020B0604020202020204" pitchFamily="2" charset="0"/>
              </a:rPr>
              <a:t>(1024, 128, 512, 512, 4000)</a:t>
            </a: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EB Garamond" panose="020B0604020202020204" pitchFamily="2" charset="0"/>
              </a:rPr>
              <a:t>Probability Dropout: 0.5</a:t>
            </a: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EB Garamond" panose="020B0604020202020204" pitchFamily="2" charset="0"/>
              </a:rPr>
              <a:t>Learning Rate: 0.001</a:t>
            </a: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EB Garamond" panose="020B0604020202020204" pitchFamily="2" charset="0"/>
              </a:rPr>
              <a:t>Only trained for 5000 data points due to GPU limitations.</a:t>
            </a: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EB Garamond" panose="020B0604020202020204" pitchFamily="2" charset="0"/>
              </a:rPr>
              <a:t>Loss of information could be due to low training data points</a:t>
            </a: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383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{3AA7DD8B-9343-4591-B729-F16001F29CAD}tf78438558_win32</Template>
  <TotalTime>131</TotalTime>
  <Words>1286</Words>
  <Application>Microsoft Office PowerPoint</Application>
  <PresentationFormat>Widescreen</PresentationFormat>
  <Paragraphs>212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Arial Black</vt:lpstr>
      <vt:lpstr>Calibri</vt:lpstr>
      <vt:lpstr>Courier New</vt:lpstr>
      <vt:lpstr>EB Garamond</vt:lpstr>
      <vt:lpstr>Sabon Next LT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Importance and Future impact</vt:lpstr>
      <vt:lpstr>Workflow</vt:lpstr>
      <vt:lpstr>MLP results</vt:lpstr>
      <vt:lpstr>Conv vae results</vt:lpstr>
      <vt:lpstr>CNN results</vt:lpstr>
      <vt:lpstr>PowerPoint Presentation</vt:lpstr>
      <vt:lpstr>PowerPoint Presentation</vt:lpstr>
      <vt:lpstr>PowerPoint Presentation</vt:lpstr>
      <vt:lpstr>Project progress TIMELINE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Faiza Abdillahi</dc:creator>
  <cp:lastModifiedBy>Faiza Abdillahi</cp:lastModifiedBy>
  <cp:revision>1</cp:revision>
  <dcterms:created xsi:type="dcterms:W3CDTF">2023-03-14T22:25:53Z</dcterms:created>
  <dcterms:modified xsi:type="dcterms:W3CDTF">2023-03-15T23:33:36Z</dcterms:modified>
</cp:coreProperties>
</file>